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63"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Lst>
  <p:sldSz cy="5143500" cx="9144000"/>
  <p:notesSz cx="6858000" cy="9144000"/>
  <p:embeddedFontLst>
    <p:embeddedFont>
      <p:font typeface="Raleway"/>
      <p:regular r:id="rId58"/>
      <p:bold r:id="rId59"/>
      <p:italic r:id="rId60"/>
      <p:boldItalic r:id="rId61"/>
    </p:embeddedFont>
    <p:embeddedFont>
      <p:font typeface="Lato"/>
      <p:regular r:id="rId62"/>
      <p:bold r:id="rId63"/>
      <p:italic r:id="rId64"/>
      <p:boldItalic r:id="rId6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BDF63E50-FD1F-4A0D-9334-2FA92BE17238}">
  <a:tblStyle styleId="{BDF63E50-FD1F-4A0D-9334-2FA92BE17238}" styleName="Table_0">
    <a:wholeTbl>
      <a:tcTxStyle>
        <a:font>
          <a:latin typeface="Calibri"/>
          <a:ea typeface="Calibri"/>
          <a:cs typeface="Calibri"/>
        </a:font>
        <a:srgbClr val="365F91"/>
      </a:tcTxStyle>
      <a:tcStyle>
        <a:tcBdr>
          <a:left>
            <a:ln cap="flat" cmpd="sng" w="6350">
              <a:solidFill>
                <a:srgbClr val="000000"/>
              </a:solidFill>
              <a:prstDash val="solid"/>
              <a:round/>
              <a:headEnd len="sm" w="sm" type="none"/>
              <a:tailEnd len="sm" w="sm" type="none"/>
            </a:ln>
          </a:left>
          <a:right>
            <a:ln cap="flat" cmpd="sng" w="6350">
              <a:solidFill>
                <a:srgbClr val="000000"/>
              </a:solidFill>
              <a:prstDash val="solid"/>
              <a:round/>
              <a:headEnd len="sm" w="sm" type="none"/>
              <a:tailEnd len="sm" w="sm" type="none"/>
            </a:ln>
          </a:right>
          <a:top>
            <a:ln cap="flat" cmpd="sng" w="12700">
              <a:solidFill>
                <a:srgbClr val="4F81BD"/>
              </a:solidFill>
              <a:prstDash val="solid"/>
              <a:round/>
              <a:headEnd len="sm" w="sm" type="none"/>
              <a:tailEnd len="sm" w="sm" type="none"/>
            </a:ln>
          </a:top>
          <a:bottom>
            <a:ln cap="flat" cmpd="sng" w="12700">
              <a:solidFill>
                <a:srgbClr val="4F81BD"/>
              </a:solidFill>
              <a:prstDash val="solid"/>
              <a:round/>
              <a:headEnd len="sm" w="sm" type="none"/>
              <a:tailEnd len="sm" w="sm" type="none"/>
            </a:ln>
          </a:bottom>
          <a:insideH>
            <a:ln cap="flat" cmpd="sng" w="6350">
              <a:solidFill>
                <a:srgbClr val="000000"/>
              </a:solidFill>
              <a:prstDash val="solid"/>
              <a:round/>
              <a:headEnd len="sm" w="sm" type="none"/>
              <a:tailEnd len="sm" w="sm" type="none"/>
            </a:ln>
          </a:insideH>
          <a:insideV>
            <a:ln cap="flat" cmpd="sng" w="6350">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Lato-regular.fntdata"/><Relationship Id="rId61" Type="http://schemas.openxmlformats.org/officeDocument/2006/relationships/font" Target="fonts/Raleway-boldItalic.fntdata"/><Relationship Id="rId20" Type="http://schemas.openxmlformats.org/officeDocument/2006/relationships/slide" Target="slides/slide14.xml"/><Relationship Id="rId64" Type="http://schemas.openxmlformats.org/officeDocument/2006/relationships/font" Target="fonts/Lato-italic.fntdata"/><Relationship Id="rId63" Type="http://schemas.openxmlformats.org/officeDocument/2006/relationships/font" Target="fonts/Lato-bold.fntdata"/><Relationship Id="rId22" Type="http://schemas.openxmlformats.org/officeDocument/2006/relationships/slide" Target="slides/slide16.xml"/><Relationship Id="rId21" Type="http://schemas.openxmlformats.org/officeDocument/2006/relationships/slide" Target="slides/slide15.xml"/><Relationship Id="rId65" Type="http://schemas.openxmlformats.org/officeDocument/2006/relationships/font" Target="fonts/Lato-boldItalic.fntdata"/><Relationship Id="rId24" Type="http://schemas.openxmlformats.org/officeDocument/2006/relationships/slide" Target="slides/slide18.xml"/><Relationship Id="rId23" Type="http://schemas.openxmlformats.org/officeDocument/2006/relationships/slide" Target="slides/slide17.xml"/><Relationship Id="rId60" Type="http://schemas.openxmlformats.org/officeDocument/2006/relationships/font" Target="fonts/Raleway-italic.fntdata"/><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font" Target="fonts/Raleway-bold.fntdata"/><Relationship Id="rId14" Type="http://schemas.openxmlformats.org/officeDocument/2006/relationships/slide" Target="slides/slide8.xml"/><Relationship Id="rId58" Type="http://schemas.openxmlformats.org/officeDocument/2006/relationships/font" Target="fonts/Raleway-regular.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1" name="Shape 131"/>
        <p:cNvGrpSpPr/>
        <p:nvPr/>
      </p:nvGrpSpPr>
      <p:grpSpPr>
        <a:xfrm>
          <a:off x="0" y="0"/>
          <a:ext cx="0" cy="0"/>
          <a:chOff x="0" y="0"/>
          <a:chExt cx="0" cy="0"/>
        </a:xfrm>
      </p:grpSpPr>
      <p:sp>
        <p:nvSpPr>
          <p:cNvPr id="132" name="Google Shape;132;g25f6af9dd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25f6af9dd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Chris</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1" name="Shape 191"/>
        <p:cNvGrpSpPr/>
        <p:nvPr/>
      </p:nvGrpSpPr>
      <p:grpSpPr>
        <a:xfrm>
          <a:off x="0" y="0"/>
          <a:ext cx="0" cy="0"/>
          <a:chOff x="0" y="0"/>
          <a:chExt cx="0" cy="0"/>
        </a:xfrm>
      </p:grpSpPr>
      <p:sp>
        <p:nvSpPr>
          <p:cNvPr id="192" name="Google Shape;192;g43e65c4f5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43e65c4f5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Chris</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8" name="Shape 198"/>
        <p:cNvGrpSpPr/>
        <p:nvPr/>
      </p:nvGrpSpPr>
      <p:grpSpPr>
        <a:xfrm>
          <a:off x="0" y="0"/>
          <a:ext cx="0" cy="0"/>
          <a:chOff x="0" y="0"/>
          <a:chExt cx="0" cy="0"/>
        </a:xfrm>
      </p:grpSpPr>
      <p:sp>
        <p:nvSpPr>
          <p:cNvPr id="199" name="Google Shape;199;g3f47ff3312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3f47ff3312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Chris</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4" name="Shape 204"/>
        <p:cNvGrpSpPr/>
        <p:nvPr/>
      </p:nvGrpSpPr>
      <p:grpSpPr>
        <a:xfrm>
          <a:off x="0" y="0"/>
          <a:ext cx="0" cy="0"/>
          <a:chOff x="0" y="0"/>
          <a:chExt cx="0" cy="0"/>
        </a:xfrm>
      </p:grpSpPr>
      <p:sp>
        <p:nvSpPr>
          <p:cNvPr id="205" name="Google Shape;205;g3f47ff3312_1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3f47ff3312_1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Nathan</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9" name="Shape 209"/>
        <p:cNvGrpSpPr/>
        <p:nvPr/>
      </p:nvGrpSpPr>
      <p:grpSpPr>
        <a:xfrm>
          <a:off x="0" y="0"/>
          <a:ext cx="0" cy="0"/>
          <a:chOff x="0" y="0"/>
          <a:chExt cx="0" cy="0"/>
        </a:xfrm>
      </p:grpSpPr>
      <p:sp>
        <p:nvSpPr>
          <p:cNvPr id="210" name="Google Shape;210;g4627c9806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4627c9806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Chris</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6" name="Shape 216"/>
        <p:cNvGrpSpPr/>
        <p:nvPr/>
      </p:nvGrpSpPr>
      <p:grpSpPr>
        <a:xfrm>
          <a:off x="0" y="0"/>
          <a:ext cx="0" cy="0"/>
          <a:chOff x="0" y="0"/>
          <a:chExt cx="0" cy="0"/>
        </a:xfrm>
      </p:grpSpPr>
      <p:sp>
        <p:nvSpPr>
          <p:cNvPr id="217" name="Google Shape;217;g461c6c4c0e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461c6c4c0e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Chris</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3" name="Shape 223"/>
        <p:cNvGrpSpPr/>
        <p:nvPr/>
      </p:nvGrpSpPr>
      <p:grpSpPr>
        <a:xfrm>
          <a:off x="0" y="0"/>
          <a:ext cx="0" cy="0"/>
          <a:chOff x="0" y="0"/>
          <a:chExt cx="0" cy="0"/>
        </a:xfrm>
      </p:grpSpPr>
      <p:sp>
        <p:nvSpPr>
          <p:cNvPr id="224" name="Google Shape;224;g3f47ff3312_1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3f47ff3312_1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0" name="Shape 230"/>
        <p:cNvGrpSpPr/>
        <p:nvPr/>
      </p:nvGrpSpPr>
      <p:grpSpPr>
        <a:xfrm>
          <a:off x="0" y="0"/>
          <a:ext cx="0" cy="0"/>
          <a:chOff x="0" y="0"/>
          <a:chExt cx="0" cy="0"/>
        </a:xfrm>
      </p:grpSpPr>
      <p:sp>
        <p:nvSpPr>
          <p:cNvPr id="231" name="Google Shape;231;g1d9c67055b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1d9c67055b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Nathan</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8" name="Shape 238"/>
        <p:cNvGrpSpPr/>
        <p:nvPr/>
      </p:nvGrpSpPr>
      <p:grpSpPr>
        <a:xfrm>
          <a:off x="0" y="0"/>
          <a:ext cx="0" cy="0"/>
          <a:chOff x="0" y="0"/>
          <a:chExt cx="0" cy="0"/>
        </a:xfrm>
      </p:grpSpPr>
      <p:sp>
        <p:nvSpPr>
          <p:cNvPr id="239" name="Google Shape;239;g4240b46d0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4240b46d0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Nathan</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3" name="Shape 243"/>
        <p:cNvGrpSpPr/>
        <p:nvPr/>
      </p:nvGrpSpPr>
      <p:grpSpPr>
        <a:xfrm>
          <a:off x="0" y="0"/>
          <a:ext cx="0" cy="0"/>
          <a:chOff x="0" y="0"/>
          <a:chExt cx="0" cy="0"/>
        </a:xfrm>
      </p:grpSpPr>
      <p:sp>
        <p:nvSpPr>
          <p:cNvPr id="244" name="Google Shape;244;g4240b46d09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4240b46d09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0" name="Shape 250"/>
        <p:cNvGrpSpPr/>
        <p:nvPr/>
      </p:nvGrpSpPr>
      <p:grpSpPr>
        <a:xfrm>
          <a:off x="0" y="0"/>
          <a:ext cx="0" cy="0"/>
          <a:chOff x="0" y="0"/>
          <a:chExt cx="0" cy="0"/>
        </a:xfrm>
      </p:grpSpPr>
      <p:sp>
        <p:nvSpPr>
          <p:cNvPr id="251" name="Google Shape;251;g44217f4c0c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44217f4c0c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Nathan</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9" name="Shape 139"/>
        <p:cNvGrpSpPr/>
        <p:nvPr/>
      </p:nvGrpSpPr>
      <p:grpSpPr>
        <a:xfrm>
          <a:off x="0" y="0"/>
          <a:ext cx="0" cy="0"/>
          <a:chOff x="0" y="0"/>
          <a:chExt cx="0" cy="0"/>
        </a:xfrm>
      </p:grpSpPr>
      <p:sp>
        <p:nvSpPr>
          <p:cNvPr id="140" name="Google Shape;140;g251622d556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251622d556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7" name="Shape 257"/>
        <p:cNvGrpSpPr/>
        <p:nvPr/>
      </p:nvGrpSpPr>
      <p:grpSpPr>
        <a:xfrm>
          <a:off x="0" y="0"/>
          <a:ext cx="0" cy="0"/>
          <a:chOff x="0" y="0"/>
          <a:chExt cx="0" cy="0"/>
        </a:xfrm>
      </p:grpSpPr>
      <p:sp>
        <p:nvSpPr>
          <p:cNvPr id="258" name="Google Shape;258;g4240b46d09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4240b46d09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Chris</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4" name="Shape 264"/>
        <p:cNvGrpSpPr/>
        <p:nvPr/>
      </p:nvGrpSpPr>
      <p:grpSpPr>
        <a:xfrm>
          <a:off x="0" y="0"/>
          <a:ext cx="0" cy="0"/>
          <a:chOff x="0" y="0"/>
          <a:chExt cx="0" cy="0"/>
        </a:xfrm>
      </p:grpSpPr>
      <p:sp>
        <p:nvSpPr>
          <p:cNvPr id="265" name="Google Shape;265;g444b433d7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444b433d7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Nathan</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1" name="Shape 271"/>
        <p:cNvGrpSpPr/>
        <p:nvPr/>
      </p:nvGrpSpPr>
      <p:grpSpPr>
        <a:xfrm>
          <a:off x="0" y="0"/>
          <a:ext cx="0" cy="0"/>
          <a:chOff x="0" y="0"/>
          <a:chExt cx="0" cy="0"/>
        </a:xfrm>
      </p:grpSpPr>
      <p:sp>
        <p:nvSpPr>
          <p:cNvPr id="272" name="Google Shape;272;g43e65c4f53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43e65c4f53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Chris</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8" name="Shape 278"/>
        <p:cNvGrpSpPr/>
        <p:nvPr/>
      </p:nvGrpSpPr>
      <p:grpSpPr>
        <a:xfrm>
          <a:off x="0" y="0"/>
          <a:ext cx="0" cy="0"/>
          <a:chOff x="0" y="0"/>
          <a:chExt cx="0" cy="0"/>
        </a:xfrm>
      </p:grpSpPr>
      <p:sp>
        <p:nvSpPr>
          <p:cNvPr id="279" name="Google Shape;279;g4240b46d09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4240b46d09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3" name="Shape 283"/>
        <p:cNvGrpSpPr/>
        <p:nvPr/>
      </p:nvGrpSpPr>
      <p:grpSpPr>
        <a:xfrm>
          <a:off x="0" y="0"/>
          <a:ext cx="0" cy="0"/>
          <a:chOff x="0" y="0"/>
          <a:chExt cx="0" cy="0"/>
        </a:xfrm>
      </p:grpSpPr>
      <p:sp>
        <p:nvSpPr>
          <p:cNvPr id="284" name="Google Shape;284;g468aa27e4f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468aa27e4f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Nathan</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0" name="Shape 290"/>
        <p:cNvGrpSpPr/>
        <p:nvPr/>
      </p:nvGrpSpPr>
      <p:grpSpPr>
        <a:xfrm>
          <a:off x="0" y="0"/>
          <a:ext cx="0" cy="0"/>
          <a:chOff x="0" y="0"/>
          <a:chExt cx="0" cy="0"/>
        </a:xfrm>
      </p:grpSpPr>
      <p:sp>
        <p:nvSpPr>
          <p:cNvPr id="291" name="Google Shape;291;g251622d556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251622d556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7" name="Shape 297"/>
        <p:cNvGrpSpPr/>
        <p:nvPr/>
      </p:nvGrpSpPr>
      <p:grpSpPr>
        <a:xfrm>
          <a:off x="0" y="0"/>
          <a:ext cx="0" cy="0"/>
          <a:chOff x="0" y="0"/>
          <a:chExt cx="0" cy="0"/>
        </a:xfrm>
      </p:grpSpPr>
      <p:sp>
        <p:nvSpPr>
          <p:cNvPr id="298" name="Google Shape;298;g45f24dbbfa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45f24dbbfa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4" name="Shape 304"/>
        <p:cNvGrpSpPr/>
        <p:nvPr/>
      </p:nvGrpSpPr>
      <p:grpSpPr>
        <a:xfrm>
          <a:off x="0" y="0"/>
          <a:ext cx="0" cy="0"/>
          <a:chOff x="0" y="0"/>
          <a:chExt cx="0" cy="0"/>
        </a:xfrm>
      </p:grpSpPr>
      <p:sp>
        <p:nvSpPr>
          <p:cNvPr id="305" name="Google Shape;305;g43e65c4f53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43e65c4f53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1" name="Shape 311"/>
        <p:cNvGrpSpPr/>
        <p:nvPr/>
      </p:nvGrpSpPr>
      <p:grpSpPr>
        <a:xfrm>
          <a:off x="0" y="0"/>
          <a:ext cx="0" cy="0"/>
          <a:chOff x="0" y="0"/>
          <a:chExt cx="0" cy="0"/>
        </a:xfrm>
      </p:grpSpPr>
      <p:sp>
        <p:nvSpPr>
          <p:cNvPr id="312" name="Google Shape;312;g43e65c4f53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43e65c4f53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7" name="Shape 317"/>
        <p:cNvGrpSpPr/>
        <p:nvPr/>
      </p:nvGrpSpPr>
      <p:grpSpPr>
        <a:xfrm>
          <a:off x="0" y="0"/>
          <a:ext cx="0" cy="0"/>
          <a:chOff x="0" y="0"/>
          <a:chExt cx="0" cy="0"/>
        </a:xfrm>
      </p:grpSpPr>
      <p:sp>
        <p:nvSpPr>
          <p:cNvPr id="318" name="Google Shape;318;g43e65c4f53_3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43e65c4f53_3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5" name="Shape 145"/>
        <p:cNvGrpSpPr/>
        <p:nvPr/>
      </p:nvGrpSpPr>
      <p:grpSpPr>
        <a:xfrm>
          <a:off x="0" y="0"/>
          <a:ext cx="0" cy="0"/>
          <a:chOff x="0" y="0"/>
          <a:chExt cx="0" cy="0"/>
        </a:xfrm>
      </p:grpSpPr>
      <p:sp>
        <p:nvSpPr>
          <p:cNvPr id="146" name="Google Shape;146;g3f47ff3312_1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3f47ff3312_1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5" name="Shape 325"/>
        <p:cNvGrpSpPr/>
        <p:nvPr/>
      </p:nvGrpSpPr>
      <p:grpSpPr>
        <a:xfrm>
          <a:off x="0" y="0"/>
          <a:ext cx="0" cy="0"/>
          <a:chOff x="0" y="0"/>
          <a:chExt cx="0" cy="0"/>
        </a:xfrm>
      </p:grpSpPr>
      <p:sp>
        <p:nvSpPr>
          <p:cNvPr id="326" name="Google Shape;326;g444e1a92aa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444e1a92aa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1" name="Shape 331"/>
        <p:cNvGrpSpPr/>
        <p:nvPr/>
      </p:nvGrpSpPr>
      <p:grpSpPr>
        <a:xfrm>
          <a:off x="0" y="0"/>
          <a:ext cx="0" cy="0"/>
          <a:chOff x="0" y="0"/>
          <a:chExt cx="0" cy="0"/>
        </a:xfrm>
      </p:grpSpPr>
      <p:sp>
        <p:nvSpPr>
          <p:cNvPr id="332" name="Google Shape;332;g468a3d90a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468a3d90a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1" name="Shape 341"/>
        <p:cNvGrpSpPr/>
        <p:nvPr/>
      </p:nvGrpSpPr>
      <p:grpSpPr>
        <a:xfrm>
          <a:off x="0" y="0"/>
          <a:ext cx="0" cy="0"/>
          <a:chOff x="0" y="0"/>
          <a:chExt cx="0" cy="0"/>
        </a:xfrm>
      </p:grpSpPr>
      <p:sp>
        <p:nvSpPr>
          <p:cNvPr id="342" name="Google Shape;342;g468aa27e4f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468aa27e4f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9" name="Shape 349"/>
        <p:cNvGrpSpPr/>
        <p:nvPr/>
      </p:nvGrpSpPr>
      <p:grpSpPr>
        <a:xfrm>
          <a:off x="0" y="0"/>
          <a:ext cx="0" cy="0"/>
          <a:chOff x="0" y="0"/>
          <a:chExt cx="0" cy="0"/>
        </a:xfrm>
      </p:grpSpPr>
      <p:sp>
        <p:nvSpPr>
          <p:cNvPr id="350" name="Google Shape;350;g444e1a92aa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444e1a92aa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6" name="Shape 356"/>
        <p:cNvGrpSpPr/>
        <p:nvPr/>
      </p:nvGrpSpPr>
      <p:grpSpPr>
        <a:xfrm>
          <a:off x="0" y="0"/>
          <a:ext cx="0" cy="0"/>
          <a:chOff x="0" y="0"/>
          <a:chExt cx="0" cy="0"/>
        </a:xfrm>
      </p:grpSpPr>
      <p:sp>
        <p:nvSpPr>
          <p:cNvPr id="357" name="Google Shape;357;g444e1a92aa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444e1a92aa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3" name="Shape 363"/>
        <p:cNvGrpSpPr/>
        <p:nvPr/>
      </p:nvGrpSpPr>
      <p:grpSpPr>
        <a:xfrm>
          <a:off x="0" y="0"/>
          <a:ext cx="0" cy="0"/>
          <a:chOff x="0" y="0"/>
          <a:chExt cx="0" cy="0"/>
        </a:xfrm>
      </p:grpSpPr>
      <p:sp>
        <p:nvSpPr>
          <p:cNvPr id="364" name="Google Shape;364;g468aa27e4f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468aa27e4f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9" name="Shape 369"/>
        <p:cNvGrpSpPr/>
        <p:nvPr/>
      </p:nvGrpSpPr>
      <p:grpSpPr>
        <a:xfrm>
          <a:off x="0" y="0"/>
          <a:ext cx="0" cy="0"/>
          <a:chOff x="0" y="0"/>
          <a:chExt cx="0" cy="0"/>
        </a:xfrm>
      </p:grpSpPr>
      <p:sp>
        <p:nvSpPr>
          <p:cNvPr id="370" name="Google Shape;370;g45eae091b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45eae091b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7" name="Shape 377"/>
        <p:cNvGrpSpPr/>
        <p:nvPr/>
      </p:nvGrpSpPr>
      <p:grpSpPr>
        <a:xfrm>
          <a:off x="0" y="0"/>
          <a:ext cx="0" cy="0"/>
          <a:chOff x="0" y="0"/>
          <a:chExt cx="0" cy="0"/>
        </a:xfrm>
      </p:grpSpPr>
      <p:sp>
        <p:nvSpPr>
          <p:cNvPr id="378" name="Google Shape;378;g441fc0c003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9" name="Google Shape;379;g441fc0c003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6" name="Shape 386"/>
        <p:cNvGrpSpPr/>
        <p:nvPr/>
      </p:nvGrpSpPr>
      <p:grpSpPr>
        <a:xfrm>
          <a:off x="0" y="0"/>
          <a:ext cx="0" cy="0"/>
          <a:chOff x="0" y="0"/>
          <a:chExt cx="0" cy="0"/>
        </a:xfrm>
      </p:grpSpPr>
      <p:sp>
        <p:nvSpPr>
          <p:cNvPr id="387" name="Google Shape;387;g45f24db5ca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45f24db5ca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2" name="Shape 392"/>
        <p:cNvGrpSpPr/>
        <p:nvPr/>
      </p:nvGrpSpPr>
      <p:grpSpPr>
        <a:xfrm>
          <a:off x="0" y="0"/>
          <a:ext cx="0" cy="0"/>
          <a:chOff x="0" y="0"/>
          <a:chExt cx="0" cy="0"/>
        </a:xfrm>
      </p:grpSpPr>
      <p:sp>
        <p:nvSpPr>
          <p:cNvPr id="393" name="Google Shape;393;g4450243267_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4" name="Google Shape;394;g4450243267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0" name="Shape 150"/>
        <p:cNvGrpSpPr/>
        <p:nvPr/>
      </p:nvGrpSpPr>
      <p:grpSpPr>
        <a:xfrm>
          <a:off x="0" y="0"/>
          <a:ext cx="0" cy="0"/>
          <a:chOff x="0" y="0"/>
          <a:chExt cx="0" cy="0"/>
        </a:xfrm>
      </p:grpSpPr>
      <p:sp>
        <p:nvSpPr>
          <p:cNvPr id="151" name="Google Shape;151;g3f47ff331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3f47ff331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Chris</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1" name="Shape 401"/>
        <p:cNvGrpSpPr/>
        <p:nvPr/>
      </p:nvGrpSpPr>
      <p:grpSpPr>
        <a:xfrm>
          <a:off x="0" y="0"/>
          <a:ext cx="0" cy="0"/>
          <a:chOff x="0" y="0"/>
          <a:chExt cx="0" cy="0"/>
        </a:xfrm>
      </p:grpSpPr>
      <p:sp>
        <p:nvSpPr>
          <p:cNvPr id="402" name="Google Shape;402;g4450243267_2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3" name="Google Shape;403;g4450243267_2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8" name="Shape 408"/>
        <p:cNvGrpSpPr/>
        <p:nvPr/>
      </p:nvGrpSpPr>
      <p:grpSpPr>
        <a:xfrm>
          <a:off x="0" y="0"/>
          <a:ext cx="0" cy="0"/>
          <a:chOff x="0" y="0"/>
          <a:chExt cx="0" cy="0"/>
        </a:xfrm>
      </p:grpSpPr>
      <p:sp>
        <p:nvSpPr>
          <p:cNvPr id="409" name="Google Shape;409;g4450243267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0" name="Google Shape;410;g4450243267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5" name="Shape 415"/>
        <p:cNvGrpSpPr/>
        <p:nvPr/>
      </p:nvGrpSpPr>
      <p:grpSpPr>
        <a:xfrm>
          <a:off x="0" y="0"/>
          <a:ext cx="0" cy="0"/>
          <a:chOff x="0" y="0"/>
          <a:chExt cx="0" cy="0"/>
        </a:xfrm>
      </p:grpSpPr>
      <p:sp>
        <p:nvSpPr>
          <p:cNvPr id="416" name="Google Shape;416;g4450243267_2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7" name="Google Shape;417;g4450243267_2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2" name="Shape 422"/>
        <p:cNvGrpSpPr/>
        <p:nvPr/>
      </p:nvGrpSpPr>
      <p:grpSpPr>
        <a:xfrm>
          <a:off x="0" y="0"/>
          <a:ext cx="0" cy="0"/>
          <a:chOff x="0" y="0"/>
          <a:chExt cx="0" cy="0"/>
        </a:xfrm>
      </p:grpSpPr>
      <p:sp>
        <p:nvSpPr>
          <p:cNvPr id="423" name="Google Shape;423;g4450243267_2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4" name="Google Shape;424;g4450243267_2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3" name="Shape 433"/>
        <p:cNvGrpSpPr/>
        <p:nvPr/>
      </p:nvGrpSpPr>
      <p:grpSpPr>
        <a:xfrm>
          <a:off x="0" y="0"/>
          <a:ext cx="0" cy="0"/>
          <a:chOff x="0" y="0"/>
          <a:chExt cx="0" cy="0"/>
        </a:xfrm>
      </p:grpSpPr>
      <p:sp>
        <p:nvSpPr>
          <p:cNvPr id="434" name="Google Shape;434;g45e763144f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5" name="Google Shape;435;g45e763144f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2" name="Shape 442"/>
        <p:cNvGrpSpPr/>
        <p:nvPr/>
      </p:nvGrpSpPr>
      <p:grpSpPr>
        <a:xfrm>
          <a:off x="0" y="0"/>
          <a:ext cx="0" cy="0"/>
          <a:chOff x="0" y="0"/>
          <a:chExt cx="0" cy="0"/>
        </a:xfrm>
      </p:grpSpPr>
      <p:sp>
        <p:nvSpPr>
          <p:cNvPr id="443" name="Google Shape;443;g43e72cef6e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4" name="Google Shape;444;g43e72cef6e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1" name="Shape 451"/>
        <p:cNvGrpSpPr/>
        <p:nvPr/>
      </p:nvGrpSpPr>
      <p:grpSpPr>
        <a:xfrm>
          <a:off x="0" y="0"/>
          <a:ext cx="0" cy="0"/>
          <a:chOff x="0" y="0"/>
          <a:chExt cx="0" cy="0"/>
        </a:xfrm>
      </p:grpSpPr>
      <p:sp>
        <p:nvSpPr>
          <p:cNvPr id="452" name="Google Shape;452;g4450243267_2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3" name="Google Shape;453;g4450243267_2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8" name="Shape 458"/>
        <p:cNvGrpSpPr/>
        <p:nvPr/>
      </p:nvGrpSpPr>
      <p:grpSpPr>
        <a:xfrm>
          <a:off x="0" y="0"/>
          <a:ext cx="0" cy="0"/>
          <a:chOff x="0" y="0"/>
          <a:chExt cx="0" cy="0"/>
        </a:xfrm>
      </p:grpSpPr>
      <p:sp>
        <p:nvSpPr>
          <p:cNvPr id="459" name="Google Shape;459;g45ed0ced4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0" name="Google Shape;460;g45ed0ced4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0" name="Shape 470"/>
        <p:cNvGrpSpPr/>
        <p:nvPr/>
      </p:nvGrpSpPr>
      <p:grpSpPr>
        <a:xfrm>
          <a:off x="0" y="0"/>
          <a:ext cx="0" cy="0"/>
          <a:chOff x="0" y="0"/>
          <a:chExt cx="0" cy="0"/>
        </a:xfrm>
      </p:grpSpPr>
      <p:sp>
        <p:nvSpPr>
          <p:cNvPr id="471" name="Google Shape;471;g4617615098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2" name="Google Shape;472;g4617615098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0" name="Shape 480"/>
        <p:cNvGrpSpPr/>
        <p:nvPr/>
      </p:nvGrpSpPr>
      <p:grpSpPr>
        <a:xfrm>
          <a:off x="0" y="0"/>
          <a:ext cx="0" cy="0"/>
          <a:chOff x="0" y="0"/>
          <a:chExt cx="0" cy="0"/>
        </a:xfrm>
      </p:grpSpPr>
      <p:sp>
        <p:nvSpPr>
          <p:cNvPr id="481" name="Google Shape;481;g45f9fc596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2" name="Google Shape;482;g45f9fc596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6" name="Shape 156"/>
        <p:cNvGrpSpPr/>
        <p:nvPr/>
      </p:nvGrpSpPr>
      <p:grpSpPr>
        <a:xfrm>
          <a:off x="0" y="0"/>
          <a:ext cx="0" cy="0"/>
          <a:chOff x="0" y="0"/>
          <a:chExt cx="0" cy="0"/>
        </a:xfrm>
      </p:grpSpPr>
      <p:sp>
        <p:nvSpPr>
          <p:cNvPr id="157" name="Google Shape;157;g3f0f25a0f1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3f0f25a0f1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Chris</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0" name="Shape 490"/>
        <p:cNvGrpSpPr/>
        <p:nvPr/>
      </p:nvGrpSpPr>
      <p:grpSpPr>
        <a:xfrm>
          <a:off x="0" y="0"/>
          <a:ext cx="0" cy="0"/>
          <a:chOff x="0" y="0"/>
          <a:chExt cx="0" cy="0"/>
        </a:xfrm>
      </p:grpSpPr>
      <p:sp>
        <p:nvSpPr>
          <p:cNvPr id="491" name="Google Shape;491;g1d9c67055b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2" name="Google Shape;492;g1d9c67055b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5" name="Shape 495"/>
        <p:cNvGrpSpPr/>
        <p:nvPr/>
      </p:nvGrpSpPr>
      <p:grpSpPr>
        <a:xfrm>
          <a:off x="0" y="0"/>
          <a:ext cx="0" cy="0"/>
          <a:chOff x="0" y="0"/>
          <a:chExt cx="0" cy="0"/>
        </a:xfrm>
      </p:grpSpPr>
      <p:sp>
        <p:nvSpPr>
          <p:cNvPr id="496" name="Google Shape;496;g1d9c67055b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7" name="Google Shape;497;g1d9c67055b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5" name="Shape 165"/>
        <p:cNvGrpSpPr/>
        <p:nvPr/>
      </p:nvGrpSpPr>
      <p:grpSpPr>
        <a:xfrm>
          <a:off x="0" y="0"/>
          <a:ext cx="0" cy="0"/>
          <a:chOff x="0" y="0"/>
          <a:chExt cx="0" cy="0"/>
        </a:xfrm>
      </p:grpSpPr>
      <p:sp>
        <p:nvSpPr>
          <p:cNvPr id="166" name="Google Shape;166;g246ee7dff8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246ee7dff8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Chris</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3" name="Shape 173"/>
        <p:cNvGrpSpPr/>
        <p:nvPr/>
      </p:nvGrpSpPr>
      <p:grpSpPr>
        <a:xfrm>
          <a:off x="0" y="0"/>
          <a:ext cx="0" cy="0"/>
          <a:chOff x="0" y="0"/>
          <a:chExt cx="0" cy="0"/>
        </a:xfrm>
      </p:grpSpPr>
      <p:sp>
        <p:nvSpPr>
          <p:cNvPr id="174" name="Google Shape;174;g251d9112ad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251d9112ad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Nathan</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9" name="Shape 179"/>
        <p:cNvGrpSpPr/>
        <p:nvPr/>
      </p:nvGrpSpPr>
      <p:grpSpPr>
        <a:xfrm>
          <a:off x="0" y="0"/>
          <a:ext cx="0" cy="0"/>
          <a:chOff x="0" y="0"/>
          <a:chExt cx="0" cy="0"/>
        </a:xfrm>
      </p:grpSpPr>
      <p:sp>
        <p:nvSpPr>
          <p:cNvPr id="180" name="Google Shape;180;g1d9c67055b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1d9c67055b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Nathan</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4" name="Shape 184"/>
        <p:cNvGrpSpPr/>
        <p:nvPr/>
      </p:nvGrpSpPr>
      <p:grpSpPr>
        <a:xfrm>
          <a:off x="0" y="0"/>
          <a:ext cx="0" cy="0"/>
          <a:chOff x="0" y="0"/>
          <a:chExt cx="0" cy="0"/>
        </a:xfrm>
      </p:grpSpPr>
      <p:sp>
        <p:nvSpPr>
          <p:cNvPr id="185" name="Google Shape;185;g251622d556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251622d556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Nathan</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3.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txBox="1"/>
          <p:nvPr>
            <p:ph type="ctrTitle"/>
          </p:nvPr>
        </p:nvSpPr>
        <p:spPr>
          <a:xfrm>
            <a:off x="729450" y="1322450"/>
            <a:ext cx="3787800" cy="1988100"/>
          </a:xfrm>
          <a:prstGeom prst="rect">
            <a:avLst/>
          </a:prstGeom>
        </p:spPr>
        <p:txBody>
          <a:bodyPr anchorCtr="0" anchor="t" bIns="91425" lIns="91425" spcFirstLastPara="1" rIns="91425" wrap="square" tIns="91425"/>
          <a:lstStyle>
            <a:lvl1pPr lvl="0">
              <a:spcBef>
                <a:spcPts val="0"/>
              </a:spcBef>
              <a:spcAft>
                <a:spcPts val="0"/>
              </a:spcAft>
              <a:buClr>
                <a:schemeClr val="dk2"/>
              </a:buClr>
              <a:buSzPts val="4000"/>
              <a:buNone/>
              <a:defRPr sz="4000">
                <a:solidFill>
                  <a:schemeClr val="dk2"/>
                </a:solidFill>
              </a:defRPr>
            </a:lvl1pPr>
            <a:lvl2pPr lvl="1">
              <a:spcBef>
                <a:spcPts val="0"/>
              </a:spcBef>
              <a:spcAft>
                <a:spcPts val="0"/>
              </a:spcAft>
              <a:buClr>
                <a:schemeClr val="dk2"/>
              </a:buClr>
              <a:buSzPts val="4000"/>
              <a:buNone/>
              <a:defRPr sz="4000">
                <a:solidFill>
                  <a:schemeClr val="dk2"/>
                </a:solidFill>
              </a:defRPr>
            </a:lvl2pPr>
            <a:lvl3pPr lvl="2">
              <a:spcBef>
                <a:spcPts val="0"/>
              </a:spcBef>
              <a:spcAft>
                <a:spcPts val="0"/>
              </a:spcAft>
              <a:buClr>
                <a:schemeClr val="dk2"/>
              </a:buClr>
              <a:buSzPts val="4000"/>
              <a:buNone/>
              <a:defRPr sz="4000">
                <a:solidFill>
                  <a:schemeClr val="dk2"/>
                </a:solidFill>
              </a:defRPr>
            </a:lvl3pPr>
            <a:lvl4pPr lvl="3">
              <a:spcBef>
                <a:spcPts val="0"/>
              </a:spcBef>
              <a:spcAft>
                <a:spcPts val="0"/>
              </a:spcAft>
              <a:buClr>
                <a:schemeClr val="dk2"/>
              </a:buClr>
              <a:buSzPts val="4000"/>
              <a:buNone/>
              <a:defRPr sz="4000">
                <a:solidFill>
                  <a:schemeClr val="dk2"/>
                </a:solidFill>
              </a:defRPr>
            </a:lvl4pPr>
            <a:lvl5pPr lvl="4">
              <a:spcBef>
                <a:spcPts val="0"/>
              </a:spcBef>
              <a:spcAft>
                <a:spcPts val="0"/>
              </a:spcAft>
              <a:buClr>
                <a:schemeClr val="dk2"/>
              </a:buClr>
              <a:buSzPts val="4000"/>
              <a:buNone/>
              <a:defRPr sz="4000">
                <a:solidFill>
                  <a:schemeClr val="dk2"/>
                </a:solidFill>
              </a:defRPr>
            </a:lvl5pPr>
            <a:lvl6pPr lvl="5">
              <a:spcBef>
                <a:spcPts val="0"/>
              </a:spcBef>
              <a:spcAft>
                <a:spcPts val="0"/>
              </a:spcAft>
              <a:buClr>
                <a:schemeClr val="dk2"/>
              </a:buClr>
              <a:buSzPts val="4000"/>
              <a:buNone/>
              <a:defRPr sz="4000">
                <a:solidFill>
                  <a:schemeClr val="dk2"/>
                </a:solidFill>
              </a:defRPr>
            </a:lvl6pPr>
            <a:lvl7pPr lvl="6">
              <a:spcBef>
                <a:spcPts val="0"/>
              </a:spcBef>
              <a:spcAft>
                <a:spcPts val="0"/>
              </a:spcAft>
              <a:buClr>
                <a:schemeClr val="dk2"/>
              </a:buClr>
              <a:buSzPts val="4000"/>
              <a:buNone/>
              <a:defRPr sz="4000">
                <a:solidFill>
                  <a:schemeClr val="dk2"/>
                </a:solidFill>
              </a:defRPr>
            </a:lvl7pPr>
            <a:lvl8pPr lvl="7">
              <a:spcBef>
                <a:spcPts val="0"/>
              </a:spcBef>
              <a:spcAft>
                <a:spcPts val="0"/>
              </a:spcAft>
              <a:buClr>
                <a:schemeClr val="dk2"/>
              </a:buClr>
              <a:buSzPts val="4000"/>
              <a:buNone/>
              <a:defRPr sz="4000">
                <a:solidFill>
                  <a:schemeClr val="dk2"/>
                </a:solidFill>
              </a:defRPr>
            </a:lvl8pPr>
            <a:lvl9pPr lvl="8">
              <a:spcBef>
                <a:spcPts val="0"/>
              </a:spcBef>
              <a:spcAft>
                <a:spcPts val="0"/>
              </a:spcAft>
              <a:buClr>
                <a:schemeClr val="dk2"/>
              </a:buClr>
              <a:buSzPts val="4000"/>
              <a:buNone/>
              <a:defRPr sz="4000">
                <a:solidFill>
                  <a:schemeClr val="dk2"/>
                </a:solidFill>
              </a:defRPr>
            </a:lvl9pPr>
          </a:lstStyle>
          <a:p/>
        </p:txBody>
      </p:sp>
      <p:sp>
        <p:nvSpPr>
          <p:cNvPr id="11" name="Google Shape;11;p2"/>
          <p:cNvSpPr txBox="1"/>
          <p:nvPr>
            <p:ph idx="1" type="subTitle"/>
          </p:nvPr>
        </p:nvSpPr>
        <p:spPr>
          <a:xfrm>
            <a:off x="729595" y="3401500"/>
            <a:ext cx="3787800" cy="541200"/>
          </a:xfrm>
          <a:prstGeom prst="rect">
            <a:avLst/>
          </a:prstGeom>
        </p:spPr>
        <p:txBody>
          <a:bodyPr anchorCtr="0" anchor="t" bIns="91425" lIns="91425" spcFirstLastPara="1" rIns="91425" wrap="square" tIns="91425"/>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2" name="Google Shape;12;p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grpSp>
        <p:nvGrpSpPr>
          <p:cNvPr id="13" name="Google Shape;13;p2"/>
          <p:cNvGrpSpPr/>
          <p:nvPr/>
        </p:nvGrpSpPr>
        <p:grpSpPr>
          <a:xfrm>
            <a:off x="830392" y="1191256"/>
            <a:ext cx="745763" cy="45826"/>
            <a:chOff x="4580561" y="2589004"/>
            <a:chExt cx="1064464" cy="25200"/>
          </a:xfrm>
        </p:grpSpPr>
        <p:sp>
          <p:nvSpPr>
            <p:cNvPr id="14" name="Google Shape;14;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90" name="Shape 90"/>
        <p:cNvGrpSpPr/>
        <p:nvPr/>
      </p:nvGrpSpPr>
      <p:grpSpPr>
        <a:xfrm>
          <a:off x="0" y="0"/>
          <a:ext cx="0" cy="0"/>
          <a:chOff x="0" y="0"/>
          <a:chExt cx="0" cy="0"/>
        </a:xfrm>
      </p:grpSpPr>
      <p:sp>
        <p:nvSpPr>
          <p:cNvPr id="91" name="Google Shape;91;p11"/>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2" name="Google Shape;92;p11"/>
          <p:cNvGrpSpPr/>
          <p:nvPr/>
        </p:nvGrpSpPr>
        <p:grpSpPr>
          <a:xfrm>
            <a:off x="830392" y="1191256"/>
            <a:ext cx="745763" cy="45826"/>
            <a:chOff x="4580561" y="2589004"/>
            <a:chExt cx="1064464" cy="25200"/>
          </a:xfrm>
        </p:grpSpPr>
        <p:sp>
          <p:nvSpPr>
            <p:cNvPr id="93" name="Google Shape;93;p11"/>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1"/>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11"/>
          <p:cNvSpPr txBox="1"/>
          <p:nvPr>
            <p:ph type="title"/>
          </p:nvPr>
        </p:nvSpPr>
        <p:spPr>
          <a:xfrm>
            <a:off x="730000" y="1318650"/>
            <a:ext cx="3300900" cy="1687200"/>
          </a:xfrm>
          <a:prstGeom prst="rect">
            <a:avLst/>
          </a:prstGeom>
        </p:spPr>
        <p:txBody>
          <a:bodyPr anchorCtr="0" anchor="t" bIns="91425" lIns="91425" spcFirstLastPara="1" rIns="91425" wrap="square" tIns="91425"/>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p:txBody>
      </p:sp>
      <p:sp>
        <p:nvSpPr>
          <p:cNvPr id="96" name="Google Shape;96;p11"/>
          <p:cNvSpPr txBox="1"/>
          <p:nvPr>
            <p:ph idx="1" type="subTitle"/>
          </p:nvPr>
        </p:nvSpPr>
        <p:spPr>
          <a:xfrm>
            <a:off x="724950" y="3161525"/>
            <a:ext cx="3300900" cy="759000"/>
          </a:xfrm>
          <a:prstGeom prst="rect">
            <a:avLst/>
          </a:prstGeom>
        </p:spPr>
        <p:txBody>
          <a:bodyPr anchorCtr="0" anchor="t" bIns="91425" lIns="91425" spcFirstLastPara="1" rIns="91425" wrap="square" tIns="91425"/>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97" name="Google Shape;97;p11"/>
          <p:cNvSpPr txBox="1"/>
          <p:nvPr>
            <p:ph idx="2" type="body"/>
          </p:nvPr>
        </p:nvSpPr>
        <p:spPr>
          <a:xfrm>
            <a:off x="5174225" y="1352625"/>
            <a:ext cx="3374400" cy="30255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8" name="Google Shape;98;p1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1">
  <p:cSld name="SECTION_TITLE_AND_DESCRIPTION_1">
    <p:spTree>
      <p:nvGrpSpPr>
        <p:cNvPr id="99" name="Shape 99"/>
        <p:cNvGrpSpPr/>
        <p:nvPr/>
      </p:nvGrpSpPr>
      <p:grpSpPr>
        <a:xfrm>
          <a:off x="0" y="0"/>
          <a:ext cx="0" cy="0"/>
          <a:chOff x="0" y="0"/>
          <a:chExt cx="0" cy="0"/>
        </a:xfrm>
      </p:grpSpPr>
      <p:pic>
        <p:nvPicPr>
          <p:cNvPr descr="Side view of hands writing in a notebook at a cafe" id="100" name="Google Shape;100;p12"/>
          <p:cNvPicPr preferRelativeResize="0"/>
          <p:nvPr/>
        </p:nvPicPr>
        <p:blipFill rotWithShape="1">
          <a:blip r:embed="rId2">
            <a:alphaModFix/>
          </a:blip>
          <a:srcRect b="26446" l="9050" r="54351" t="12064"/>
          <a:stretch/>
        </p:blipFill>
        <p:spPr>
          <a:xfrm>
            <a:off x="1" y="-50"/>
            <a:ext cx="4572000" cy="5143501"/>
          </a:xfrm>
          <a:prstGeom prst="rect">
            <a:avLst/>
          </a:prstGeom>
          <a:noFill/>
          <a:ln>
            <a:noFill/>
          </a:ln>
        </p:spPr>
      </p:pic>
      <p:sp>
        <p:nvSpPr>
          <p:cNvPr id="101" name="Google Shape;101;p12"/>
          <p:cNvSpPr/>
          <p:nvPr/>
        </p:nvSpPr>
        <p:spPr>
          <a:xfrm>
            <a:off x="1650" y="0"/>
            <a:ext cx="4568700" cy="5143500"/>
          </a:xfrm>
          <a:prstGeom prst="rect">
            <a:avLst/>
          </a:prstGeom>
          <a:solidFill>
            <a:srgbClr val="178D7D">
              <a:alpha val="68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2" name="Google Shape;102;p12"/>
          <p:cNvGrpSpPr/>
          <p:nvPr/>
        </p:nvGrpSpPr>
        <p:grpSpPr>
          <a:xfrm>
            <a:off x="830392" y="1191256"/>
            <a:ext cx="745763" cy="45826"/>
            <a:chOff x="4580561" y="2589004"/>
            <a:chExt cx="1064464" cy="25200"/>
          </a:xfrm>
        </p:grpSpPr>
        <p:sp>
          <p:nvSpPr>
            <p:cNvPr id="103" name="Google Shape;103;p12"/>
            <p:cNvSpPr/>
            <p:nvPr/>
          </p:nvSpPr>
          <p:spPr>
            <a:xfrm rot="-5400000">
              <a:off x="5366325" y="2335504"/>
              <a:ext cx="25200" cy="532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2"/>
            <p:cNvSpPr/>
            <p:nvPr/>
          </p:nvSpPr>
          <p:spPr>
            <a:xfrm rot="-5400000">
              <a:off x="4836311" y="2333254"/>
              <a:ext cx="25200" cy="536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5" name="Google Shape;105;p12"/>
          <p:cNvSpPr txBox="1"/>
          <p:nvPr>
            <p:ph type="title"/>
          </p:nvPr>
        </p:nvSpPr>
        <p:spPr>
          <a:xfrm>
            <a:off x="730000" y="1318650"/>
            <a:ext cx="3300900" cy="1687200"/>
          </a:xfrm>
          <a:prstGeom prst="rect">
            <a:avLst/>
          </a:prstGeom>
        </p:spPr>
        <p:txBody>
          <a:bodyPr anchorCtr="0" anchor="t" bIns="91425" lIns="91425" spcFirstLastPara="1" rIns="91425" wrap="square" tIns="91425"/>
          <a:lstStyle>
            <a:lvl1pPr lvl="0">
              <a:spcBef>
                <a:spcPts val="0"/>
              </a:spcBef>
              <a:spcAft>
                <a:spcPts val="0"/>
              </a:spcAft>
              <a:buClr>
                <a:srgbClr val="FFFFFF"/>
              </a:buClr>
              <a:buSzPts val="3000"/>
              <a:buNone/>
              <a:defRPr sz="3000">
                <a:solidFill>
                  <a:srgbClr val="FFFFFF"/>
                </a:solidFill>
              </a:defRPr>
            </a:lvl1pPr>
            <a:lvl2pPr lvl="1">
              <a:spcBef>
                <a:spcPts val="0"/>
              </a:spcBef>
              <a:spcAft>
                <a:spcPts val="0"/>
              </a:spcAft>
              <a:buClr>
                <a:srgbClr val="FFFFFF"/>
              </a:buClr>
              <a:buSzPts val="3000"/>
              <a:buNone/>
              <a:defRPr sz="3000">
                <a:solidFill>
                  <a:srgbClr val="FFFFFF"/>
                </a:solidFill>
              </a:defRPr>
            </a:lvl2pPr>
            <a:lvl3pPr lvl="2">
              <a:spcBef>
                <a:spcPts val="0"/>
              </a:spcBef>
              <a:spcAft>
                <a:spcPts val="0"/>
              </a:spcAft>
              <a:buClr>
                <a:srgbClr val="FFFFFF"/>
              </a:buClr>
              <a:buSzPts val="3000"/>
              <a:buNone/>
              <a:defRPr sz="3000">
                <a:solidFill>
                  <a:srgbClr val="FFFFFF"/>
                </a:solidFill>
              </a:defRPr>
            </a:lvl3pPr>
            <a:lvl4pPr lvl="3">
              <a:spcBef>
                <a:spcPts val="0"/>
              </a:spcBef>
              <a:spcAft>
                <a:spcPts val="0"/>
              </a:spcAft>
              <a:buClr>
                <a:srgbClr val="FFFFFF"/>
              </a:buClr>
              <a:buSzPts val="3000"/>
              <a:buNone/>
              <a:defRPr sz="3000">
                <a:solidFill>
                  <a:srgbClr val="FFFFFF"/>
                </a:solidFill>
              </a:defRPr>
            </a:lvl4pPr>
            <a:lvl5pPr lvl="4">
              <a:spcBef>
                <a:spcPts val="0"/>
              </a:spcBef>
              <a:spcAft>
                <a:spcPts val="0"/>
              </a:spcAft>
              <a:buClr>
                <a:srgbClr val="FFFFFF"/>
              </a:buClr>
              <a:buSzPts val="3000"/>
              <a:buNone/>
              <a:defRPr sz="3000">
                <a:solidFill>
                  <a:srgbClr val="FFFFFF"/>
                </a:solidFill>
              </a:defRPr>
            </a:lvl5pPr>
            <a:lvl6pPr lvl="5">
              <a:spcBef>
                <a:spcPts val="0"/>
              </a:spcBef>
              <a:spcAft>
                <a:spcPts val="0"/>
              </a:spcAft>
              <a:buClr>
                <a:srgbClr val="FFFFFF"/>
              </a:buClr>
              <a:buSzPts val="3000"/>
              <a:buNone/>
              <a:defRPr sz="3000">
                <a:solidFill>
                  <a:srgbClr val="FFFFFF"/>
                </a:solidFill>
              </a:defRPr>
            </a:lvl6pPr>
            <a:lvl7pPr lvl="6">
              <a:spcBef>
                <a:spcPts val="0"/>
              </a:spcBef>
              <a:spcAft>
                <a:spcPts val="0"/>
              </a:spcAft>
              <a:buClr>
                <a:srgbClr val="FFFFFF"/>
              </a:buClr>
              <a:buSzPts val="3000"/>
              <a:buNone/>
              <a:defRPr sz="3000">
                <a:solidFill>
                  <a:srgbClr val="FFFFFF"/>
                </a:solidFill>
              </a:defRPr>
            </a:lvl7pPr>
            <a:lvl8pPr lvl="7">
              <a:spcBef>
                <a:spcPts val="0"/>
              </a:spcBef>
              <a:spcAft>
                <a:spcPts val="0"/>
              </a:spcAft>
              <a:buClr>
                <a:srgbClr val="FFFFFF"/>
              </a:buClr>
              <a:buSzPts val="3000"/>
              <a:buNone/>
              <a:defRPr sz="3000">
                <a:solidFill>
                  <a:srgbClr val="FFFFFF"/>
                </a:solidFill>
              </a:defRPr>
            </a:lvl8pPr>
            <a:lvl9pPr lvl="8">
              <a:spcBef>
                <a:spcPts val="0"/>
              </a:spcBef>
              <a:spcAft>
                <a:spcPts val="0"/>
              </a:spcAft>
              <a:buClr>
                <a:srgbClr val="FFFFFF"/>
              </a:buClr>
              <a:buSzPts val="3000"/>
              <a:buNone/>
              <a:defRPr sz="3000">
                <a:solidFill>
                  <a:srgbClr val="FFFFFF"/>
                </a:solidFill>
              </a:defRPr>
            </a:lvl9pPr>
          </a:lstStyle>
          <a:p/>
        </p:txBody>
      </p:sp>
      <p:sp>
        <p:nvSpPr>
          <p:cNvPr id="106" name="Google Shape;106;p12"/>
          <p:cNvSpPr txBox="1"/>
          <p:nvPr>
            <p:ph idx="1" type="subTitle"/>
          </p:nvPr>
        </p:nvSpPr>
        <p:spPr>
          <a:xfrm>
            <a:off x="724950" y="3161525"/>
            <a:ext cx="3300900" cy="759000"/>
          </a:xfrm>
          <a:prstGeom prst="rect">
            <a:avLst/>
          </a:prstGeom>
        </p:spPr>
        <p:txBody>
          <a:bodyPr anchorCtr="0" anchor="t" bIns="91425" lIns="91425" spcFirstLastPara="1" rIns="91425" wrap="square" tIns="91425"/>
          <a:lstStyle>
            <a:lvl1pPr lvl="0">
              <a:lnSpc>
                <a:spcPct val="100000"/>
              </a:lnSpc>
              <a:spcBef>
                <a:spcPts val="0"/>
              </a:spcBef>
              <a:spcAft>
                <a:spcPts val="0"/>
              </a:spcAft>
              <a:buClr>
                <a:srgbClr val="FFFFFF"/>
              </a:buClr>
              <a:buSzPts val="1600"/>
              <a:buNone/>
              <a:defRPr sz="1600">
                <a:solidFill>
                  <a:srgbClr val="FFFFFF"/>
                </a:solidFill>
              </a:defRPr>
            </a:lvl1pPr>
            <a:lvl2pPr lvl="1">
              <a:lnSpc>
                <a:spcPct val="100000"/>
              </a:lnSpc>
              <a:spcBef>
                <a:spcPts val="0"/>
              </a:spcBef>
              <a:spcAft>
                <a:spcPts val="0"/>
              </a:spcAft>
              <a:buClr>
                <a:srgbClr val="FFFFFF"/>
              </a:buClr>
              <a:buSzPts val="1600"/>
              <a:buNone/>
              <a:defRPr sz="1600">
                <a:solidFill>
                  <a:srgbClr val="FFFFFF"/>
                </a:solidFill>
              </a:defRPr>
            </a:lvl2pPr>
            <a:lvl3pPr lvl="2">
              <a:lnSpc>
                <a:spcPct val="100000"/>
              </a:lnSpc>
              <a:spcBef>
                <a:spcPts val="0"/>
              </a:spcBef>
              <a:spcAft>
                <a:spcPts val="0"/>
              </a:spcAft>
              <a:buClr>
                <a:srgbClr val="FFFFFF"/>
              </a:buClr>
              <a:buSzPts val="1600"/>
              <a:buNone/>
              <a:defRPr sz="1600">
                <a:solidFill>
                  <a:srgbClr val="FFFFFF"/>
                </a:solidFill>
              </a:defRPr>
            </a:lvl3pPr>
            <a:lvl4pPr lvl="3">
              <a:lnSpc>
                <a:spcPct val="100000"/>
              </a:lnSpc>
              <a:spcBef>
                <a:spcPts val="0"/>
              </a:spcBef>
              <a:spcAft>
                <a:spcPts val="0"/>
              </a:spcAft>
              <a:buClr>
                <a:srgbClr val="FFFFFF"/>
              </a:buClr>
              <a:buSzPts val="1600"/>
              <a:buNone/>
              <a:defRPr sz="1600">
                <a:solidFill>
                  <a:srgbClr val="FFFFFF"/>
                </a:solidFill>
              </a:defRPr>
            </a:lvl4pPr>
            <a:lvl5pPr lvl="4">
              <a:lnSpc>
                <a:spcPct val="100000"/>
              </a:lnSpc>
              <a:spcBef>
                <a:spcPts val="0"/>
              </a:spcBef>
              <a:spcAft>
                <a:spcPts val="0"/>
              </a:spcAft>
              <a:buClr>
                <a:srgbClr val="FFFFFF"/>
              </a:buClr>
              <a:buSzPts val="1600"/>
              <a:buNone/>
              <a:defRPr sz="1600">
                <a:solidFill>
                  <a:srgbClr val="FFFFFF"/>
                </a:solidFill>
              </a:defRPr>
            </a:lvl5pPr>
            <a:lvl6pPr lvl="5">
              <a:lnSpc>
                <a:spcPct val="100000"/>
              </a:lnSpc>
              <a:spcBef>
                <a:spcPts val="0"/>
              </a:spcBef>
              <a:spcAft>
                <a:spcPts val="0"/>
              </a:spcAft>
              <a:buClr>
                <a:srgbClr val="FFFFFF"/>
              </a:buClr>
              <a:buSzPts val="1600"/>
              <a:buNone/>
              <a:defRPr sz="1600">
                <a:solidFill>
                  <a:srgbClr val="FFFFFF"/>
                </a:solidFill>
              </a:defRPr>
            </a:lvl6pPr>
            <a:lvl7pPr lvl="6">
              <a:lnSpc>
                <a:spcPct val="100000"/>
              </a:lnSpc>
              <a:spcBef>
                <a:spcPts val="0"/>
              </a:spcBef>
              <a:spcAft>
                <a:spcPts val="0"/>
              </a:spcAft>
              <a:buClr>
                <a:srgbClr val="FFFFFF"/>
              </a:buClr>
              <a:buSzPts val="1600"/>
              <a:buNone/>
              <a:defRPr sz="1600">
                <a:solidFill>
                  <a:srgbClr val="FFFFFF"/>
                </a:solidFill>
              </a:defRPr>
            </a:lvl7pPr>
            <a:lvl8pPr lvl="7">
              <a:lnSpc>
                <a:spcPct val="100000"/>
              </a:lnSpc>
              <a:spcBef>
                <a:spcPts val="0"/>
              </a:spcBef>
              <a:spcAft>
                <a:spcPts val="0"/>
              </a:spcAft>
              <a:buClr>
                <a:srgbClr val="FFFFFF"/>
              </a:buClr>
              <a:buSzPts val="1600"/>
              <a:buNone/>
              <a:defRPr sz="1600">
                <a:solidFill>
                  <a:srgbClr val="FFFFFF"/>
                </a:solidFill>
              </a:defRPr>
            </a:lvl8pPr>
            <a:lvl9pPr lvl="8">
              <a:lnSpc>
                <a:spcPct val="100000"/>
              </a:lnSpc>
              <a:spcBef>
                <a:spcPts val="0"/>
              </a:spcBef>
              <a:spcAft>
                <a:spcPts val="0"/>
              </a:spcAft>
              <a:buClr>
                <a:srgbClr val="FFFFFF"/>
              </a:buClr>
              <a:buSzPts val="1600"/>
              <a:buNone/>
              <a:defRPr sz="1600">
                <a:solidFill>
                  <a:srgbClr val="FFFFFF"/>
                </a:solidFill>
              </a:defRPr>
            </a:lvl9pPr>
          </a:lstStyle>
          <a:p/>
        </p:txBody>
      </p:sp>
      <p:sp>
        <p:nvSpPr>
          <p:cNvPr id="107" name="Google Shape;107;p12"/>
          <p:cNvSpPr txBox="1"/>
          <p:nvPr>
            <p:ph idx="2" type="body"/>
          </p:nvPr>
        </p:nvSpPr>
        <p:spPr>
          <a:xfrm>
            <a:off x="5174225" y="1352625"/>
            <a:ext cx="3374400" cy="30255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08" name="Google Shape;108;p12"/>
          <p:cNvSpPr txBox="1"/>
          <p:nvPr>
            <p:ph idx="12" type="sldNum"/>
          </p:nvPr>
        </p:nvSpPr>
        <p:spPr>
          <a:xfrm>
            <a:off x="8536300" y="474985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1 2">
  <p:cSld name="SECTION_TITLE_AND_DESCRIPTION_1_2">
    <p:spTree>
      <p:nvGrpSpPr>
        <p:cNvPr id="109" name="Shape 109"/>
        <p:cNvGrpSpPr/>
        <p:nvPr/>
      </p:nvGrpSpPr>
      <p:grpSpPr>
        <a:xfrm>
          <a:off x="0" y="0"/>
          <a:ext cx="0" cy="0"/>
          <a:chOff x="0" y="0"/>
          <a:chExt cx="0" cy="0"/>
        </a:xfrm>
      </p:grpSpPr>
      <p:pic>
        <p:nvPicPr>
          <p:cNvPr id="110" name="Google Shape;110;p13"/>
          <p:cNvPicPr preferRelativeResize="0"/>
          <p:nvPr/>
        </p:nvPicPr>
        <p:blipFill rotWithShape="1">
          <a:blip r:embed="rId2">
            <a:alphaModFix/>
          </a:blip>
          <a:srcRect b="0" l="31883" r="25713" t="8096"/>
          <a:stretch/>
        </p:blipFill>
        <p:spPr>
          <a:xfrm>
            <a:off x="0" y="0"/>
            <a:ext cx="4575250" cy="5143500"/>
          </a:xfrm>
          <a:prstGeom prst="rect">
            <a:avLst/>
          </a:prstGeom>
          <a:noFill/>
          <a:ln>
            <a:noFill/>
          </a:ln>
        </p:spPr>
      </p:pic>
      <p:sp>
        <p:nvSpPr>
          <p:cNvPr id="111" name="Google Shape;111;p13"/>
          <p:cNvSpPr/>
          <p:nvPr/>
        </p:nvSpPr>
        <p:spPr>
          <a:xfrm>
            <a:off x="-75" y="0"/>
            <a:ext cx="4572000" cy="5143500"/>
          </a:xfrm>
          <a:prstGeom prst="rect">
            <a:avLst/>
          </a:prstGeom>
          <a:solidFill>
            <a:srgbClr val="178D7D">
              <a:alpha val="68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2" name="Google Shape;112;p13"/>
          <p:cNvGrpSpPr/>
          <p:nvPr/>
        </p:nvGrpSpPr>
        <p:grpSpPr>
          <a:xfrm>
            <a:off x="830392" y="1191256"/>
            <a:ext cx="745763" cy="45826"/>
            <a:chOff x="4580561" y="2589004"/>
            <a:chExt cx="1064464" cy="25200"/>
          </a:xfrm>
        </p:grpSpPr>
        <p:sp>
          <p:nvSpPr>
            <p:cNvPr id="113" name="Google Shape;113;p13"/>
            <p:cNvSpPr/>
            <p:nvPr/>
          </p:nvSpPr>
          <p:spPr>
            <a:xfrm rot="-5400000">
              <a:off x="5366325" y="2335504"/>
              <a:ext cx="25200" cy="532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3"/>
            <p:cNvSpPr/>
            <p:nvPr/>
          </p:nvSpPr>
          <p:spPr>
            <a:xfrm rot="-5400000">
              <a:off x="4836311" y="2333254"/>
              <a:ext cx="25200" cy="536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5" name="Google Shape;115;p13"/>
          <p:cNvSpPr txBox="1"/>
          <p:nvPr>
            <p:ph type="title"/>
          </p:nvPr>
        </p:nvSpPr>
        <p:spPr>
          <a:xfrm>
            <a:off x="730000" y="1318650"/>
            <a:ext cx="3300900" cy="1687200"/>
          </a:xfrm>
          <a:prstGeom prst="rect">
            <a:avLst/>
          </a:prstGeom>
        </p:spPr>
        <p:txBody>
          <a:bodyPr anchorCtr="0" anchor="t" bIns="91425" lIns="91425" spcFirstLastPara="1" rIns="91425" wrap="square" tIns="91425"/>
          <a:lstStyle>
            <a:lvl1pPr lvl="0">
              <a:spcBef>
                <a:spcPts val="0"/>
              </a:spcBef>
              <a:spcAft>
                <a:spcPts val="0"/>
              </a:spcAft>
              <a:buClr>
                <a:srgbClr val="FFFFFF"/>
              </a:buClr>
              <a:buSzPts val="3000"/>
              <a:buNone/>
              <a:defRPr sz="3000">
                <a:solidFill>
                  <a:srgbClr val="FFFFFF"/>
                </a:solidFill>
              </a:defRPr>
            </a:lvl1pPr>
            <a:lvl2pPr lvl="1">
              <a:spcBef>
                <a:spcPts val="0"/>
              </a:spcBef>
              <a:spcAft>
                <a:spcPts val="0"/>
              </a:spcAft>
              <a:buClr>
                <a:srgbClr val="FFFFFF"/>
              </a:buClr>
              <a:buSzPts val="3000"/>
              <a:buNone/>
              <a:defRPr sz="3000">
                <a:solidFill>
                  <a:srgbClr val="FFFFFF"/>
                </a:solidFill>
              </a:defRPr>
            </a:lvl2pPr>
            <a:lvl3pPr lvl="2">
              <a:spcBef>
                <a:spcPts val="0"/>
              </a:spcBef>
              <a:spcAft>
                <a:spcPts val="0"/>
              </a:spcAft>
              <a:buClr>
                <a:srgbClr val="FFFFFF"/>
              </a:buClr>
              <a:buSzPts val="3000"/>
              <a:buNone/>
              <a:defRPr sz="3000">
                <a:solidFill>
                  <a:srgbClr val="FFFFFF"/>
                </a:solidFill>
              </a:defRPr>
            </a:lvl3pPr>
            <a:lvl4pPr lvl="3">
              <a:spcBef>
                <a:spcPts val="0"/>
              </a:spcBef>
              <a:spcAft>
                <a:spcPts val="0"/>
              </a:spcAft>
              <a:buClr>
                <a:srgbClr val="FFFFFF"/>
              </a:buClr>
              <a:buSzPts val="3000"/>
              <a:buNone/>
              <a:defRPr sz="3000">
                <a:solidFill>
                  <a:srgbClr val="FFFFFF"/>
                </a:solidFill>
              </a:defRPr>
            </a:lvl4pPr>
            <a:lvl5pPr lvl="4">
              <a:spcBef>
                <a:spcPts val="0"/>
              </a:spcBef>
              <a:spcAft>
                <a:spcPts val="0"/>
              </a:spcAft>
              <a:buClr>
                <a:srgbClr val="FFFFFF"/>
              </a:buClr>
              <a:buSzPts val="3000"/>
              <a:buNone/>
              <a:defRPr sz="3000">
                <a:solidFill>
                  <a:srgbClr val="FFFFFF"/>
                </a:solidFill>
              </a:defRPr>
            </a:lvl5pPr>
            <a:lvl6pPr lvl="5">
              <a:spcBef>
                <a:spcPts val="0"/>
              </a:spcBef>
              <a:spcAft>
                <a:spcPts val="0"/>
              </a:spcAft>
              <a:buClr>
                <a:srgbClr val="FFFFFF"/>
              </a:buClr>
              <a:buSzPts val="3000"/>
              <a:buNone/>
              <a:defRPr sz="3000">
                <a:solidFill>
                  <a:srgbClr val="FFFFFF"/>
                </a:solidFill>
              </a:defRPr>
            </a:lvl6pPr>
            <a:lvl7pPr lvl="6">
              <a:spcBef>
                <a:spcPts val="0"/>
              </a:spcBef>
              <a:spcAft>
                <a:spcPts val="0"/>
              </a:spcAft>
              <a:buClr>
                <a:srgbClr val="FFFFFF"/>
              </a:buClr>
              <a:buSzPts val="3000"/>
              <a:buNone/>
              <a:defRPr sz="3000">
                <a:solidFill>
                  <a:srgbClr val="FFFFFF"/>
                </a:solidFill>
              </a:defRPr>
            </a:lvl7pPr>
            <a:lvl8pPr lvl="7">
              <a:spcBef>
                <a:spcPts val="0"/>
              </a:spcBef>
              <a:spcAft>
                <a:spcPts val="0"/>
              </a:spcAft>
              <a:buClr>
                <a:srgbClr val="FFFFFF"/>
              </a:buClr>
              <a:buSzPts val="3000"/>
              <a:buNone/>
              <a:defRPr sz="3000">
                <a:solidFill>
                  <a:srgbClr val="FFFFFF"/>
                </a:solidFill>
              </a:defRPr>
            </a:lvl8pPr>
            <a:lvl9pPr lvl="8">
              <a:spcBef>
                <a:spcPts val="0"/>
              </a:spcBef>
              <a:spcAft>
                <a:spcPts val="0"/>
              </a:spcAft>
              <a:buClr>
                <a:srgbClr val="FFFFFF"/>
              </a:buClr>
              <a:buSzPts val="3000"/>
              <a:buNone/>
              <a:defRPr sz="3000">
                <a:solidFill>
                  <a:srgbClr val="FFFFFF"/>
                </a:solidFill>
              </a:defRPr>
            </a:lvl9pPr>
          </a:lstStyle>
          <a:p/>
        </p:txBody>
      </p:sp>
      <p:sp>
        <p:nvSpPr>
          <p:cNvPr id="116" name="Google Shape;116;p13"/>
          <p:cNvSpPr txBox="1"/>
          <p:nvPr>
            <p:ph idx="1" type="subTitle"/>
          </p:nvPr>
        </p:nvSpPr>
        <p:spPr>
          <a:xfrm>
            <a:off x="724950" y="3161525"/>
            <a:ext cx="3300900" cy="759000"/>
          </a:xfrm>
          <a:prstGeom prst="rect">
            <a:avLst/>
          </a:prstGeom>
        </p:spPr>
        <p:txBody>
          <a:bodyPr anchorCtr="0" anchor="t" bIns="91425" lIns="91425" spcFirstLastPara="1" rIns="91425" wrap="square" tIns="91425"/>
          <a:lstStyle>
            <a:lvl1pPr lvl="0">
              <a:lnSpc>
                <a:spcPct val="100000"/>
              </a:lnSpc>
              <a:spcBef>
                <a:spcPts val="0"/>
              </a:spcBef>
              <a:spcAft>
                <a:spcPts val="0"/>
              </a:spcAft>
              <a:buClr>
                <a:srgbClr val="FFFFFF"/>
              </a:buClr>
              <a:buSzPts val="1600"/>
              <a:buNone/>
              <a:defRPr sz="1600">
                <a:solidFill>
                  <a:srgbClr val="FFFFFF"/>
                </a:solidFill>
              </a:defRPr>
            </a:lvl1pPr>
            <a:lvl2pPr lvl="1">
              <a:lnSpc>
                <a:spcPct val="100000"/>
              </a:lnSpc>
              <a:spcBef>
                <a:spcPts val="0"/>
              </a:spcBef>
              <a:spcAft>
                <a:spcPts val="0"/>
              </a:spcAft>
              <a:buClr>
                <a:srgbClr val="FFFFFF"/>
              </a:buClr>
              <a:buSzPts val="1600"/>
              <a:buNone/>
              <a:defRPr sz="1600">
                <a:solidFill>
                  <a:srgbClr val="FFFFFF"/>
                </a:solidFill>
              </a:defRPr>
            </a:lvl2pPr>
            <a:lvl3pPr lvl="2">
              <a:lnSpc>
                <a:spcPct val="100000"/>
              </a:lnSpc>
              <a:spcBef>
                <a:spcPts val="0"/>
              </a:spcBef>
              <a:spcAft>
                <a:spcPts val="0"/>
              </a:spcAft>
              <a:buClr>
                <a:srgbClr val="FFFFFF"/>
              </a:buClr>
              <a:buSzPts val="1600"/>
              <a:buNone/>
              <a:defRPr sz="1600">
                <a:solidFill>
                  <a:srgbClr val="FFFFFF"/>
                </a:solidFill>
              </a:defRPr>
            </a:lvl3pPr>
            <a:lvl4pPr lvl="3">
              <a:lnSpc>
                <a:spcPct val="100000"/>
              </a:lnSpc>
              <a:spcBef>
                <a:spcPts val="0"/>
              </a:spcBef>
              <a:spcAft>
                <a:spcPts val="0"/>
              </a:spcAft>
              <a:buClr>
                <a:srgbClr val="FFFFFF"/>
              </a:buClr>
              <a:buSzPts val="1600"/>
              <a:buNone/>
              <a:defRPr sz="1600">
                <a:solidFill>
                  <a:srgbClr val="FFFFFF"/>
                </a:solidFill>
              </a:defRPr>
            </a:lvl4pPr>
            <a:lvl5pPr lvl="4">
              <a:lnSpc>
                <a:spcPct val="100000"/>
              </a:lnSpc>
              <a:spcBef>
                <a:spcPts val="0"/>
              </a:spcBef>
              <a:spcAft>
                <a:spcPts val="0"/>
              </a:spcAft>
              <a:buClr>
                <a:srgbClr val="FFFFFF"/>
              </a:buClr>
              <a:buSzPts val="1600"/>
              <a:buNone/>
              <a:defRPr sz="1600">
                <a:solidFill>
                  <a:srgbClr val="FFFFFF"/>
                </a:solidFill>
              </a:defRPr>
            </a:lvl5pPr>
            <a:lvl6pPr lvl="5">
              <a:lnSpc>
                <a:spcPct val="100000"/>
              </a:lnSpc>
              <a:spcBef>
                <a:spcPts val="0"/>
              </a:spcBef>
              <a:spcAft>
                <a:spcPts val="0"/>
              </a:spcAft>
              <a:buClr>
                <a:srgbClr val="FFFFFF"/>
              </a:buClr>
              <a:buSzPts val="1600"/>
              <a:buNone/>
              <a:defRPr sz="1600">
                <a:solidFill>
                  <a:srgbClr val="FFFFFF"/>
                </a:solidFill>
              </a:defRPr>
            </a:lvl6pPr>
            <a:lvl7pPr lvl="6">
              <a:lnSpc>
                <a:spcPct val="100000"/>
              </a:lnSpc>
              <a:spcBef>
                <a:spcPts val="0"/>
              </a:spcBef>
              <a:spcAft>
                <a:spcPts val="0"/>
              </a:spcAft>
              <a:buClr>
                <a:srgbClr val="FFFFFF"/>
              </a:buClr>
              <a:buSzPts val="1600"/>
              <a:buNone/>
              <a:defRPr sz="1600">
                <a:solidFill>
                  <a:srgbClr val="FFFFFF"/>
                </a:solidFill>
              </a:defRPr>
            </a:lvl7pPr>
            <a:lvl8pPr lvl="7">
              <a:lnSpc>
                <a:spcPct val="100000"/>
              </a:lnSpc>
              <a:spcBef>
                <a:spcPts val="0"/>
              </a:spcBef>
              <a:spcAft>
                <a:spcPts val="0"/>
              </a:spcAft>
              <a:buClr>
                <a:srgbClr val="FFFFFF"/>
              </a:buClr>
              <a:buSzPts val="1600"/>
              <a:buNone/>
              <a:defRPr sz="1600">
                <a:solidFill>
                  <a:srgbClr val="FFFFFF"/>
                </a:solidFill>
              </a:defRPr>
            </a:lvl8pPr>
            <a:lvl9pPr lvl="8">
              <a:lnSpc>
                <a:spcPct val="100000"/>
              </a:lnSpc>
              <a:spcBef>
                <a:spcPts val="0"/>
              </a:spcBef>
              <a:spcAft>
                <a:spcPts val="0"/>
              </a:spcAft>
              <a:buClr>
                <a:srgbClr val="FFFFFF"/>
              </a:buClr>
              <a:buSzPts val="1600"/>
              <a:buNone/>
              <a:defRPr sz="1600">
                <a:solidFill>
                  <a:srgbClr val="FFFFFF"/>
                </a:solidFill>
              </a:defRPr>
            </a:lvl9pPr>
          </a:lstStyle>
          <a:p/>
        </p:txBody>
      </p:sp>
      <p:sp>
        <p:nvSpPr>
          <p:cNvPr id="117" name="Google Shape;117;p13"/>
          <p:cNvSpPr txBox="1"/>
          <p:nvPr>
            <p:ph idx="2" type="body"/>
          </p:nvPr>
        </p:nvSpPr>
        <p:spPr>
          <a:xfrm>
            <a:off x="5174225" y="1352625"/>
            <a:ext cx="3374400" cy="30255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8" name="Google Shape;118;p1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119" name="Shape 119"/>
        <p:cNvGrpSpPr/>
        <p:nvPr/>
      </p:nvGrpSpPr>
      <p:grpSpPr>
        <a:xfrm>
          <a:off x="0" y="0"/>
          <a:ext cx="0" cy="0"/>
          <a:chOff x="0" y="0"/>
          <a:chExt cx="0" cy="0"/>
        </a:xfrm>
      </p:grpSpPr>
      <p:sp>
        <p:nvSpPr>
          <p:cNvPr id="120" name="Google Shape;120;p14"/>
          <p:cNvSpPr txBox="1"/>
          <p:nvPr>
            <p:ph idx="1" type="body"/>
          </p:nvPr>
        </p:nvSpPr>
        <p:spPr>
          <a:xfrm>
            <a:off x="724950" y="4372551"/>
            <a:ext cx="7697400" cy="4605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300"/>
              <a:buNone/>
              <a:defRPr/>
            </a:lvl1pPr>
          </a:lstStyle>
          <a:p/>
        </p:txBody>
      </p:sp>
      <p:sp>
        <p:nvSpPr>
          <p:cNvPr id="121" name="Google Shape;121;p1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dk1"/>
        </a:solidFill>
      </p:bgPr>
    </p:bg>
    <p:spTree>
      <p:nvGrpSpPr>
        <p:cNvPr id="122" name="Shape 122"/>
        <p:cNvGrpSpPr/>
        <p:nvPr/>
      </p:nvGrpSpPr>
      <p:grpSpPr>
        <a:xfrm>
          <a:off x="0" y="0"/>
          <a:ext cx="0" cy="0"/>
          <a:chOff x="0" y="0"/>
          <a:chExt cx="0" cy="0"/>
        </a:xfrm>
      </p:grpSpPr>
      <p:grpSp>
        <p:nvGrpSpPr>
          <p:cNvPr id="123" name="Google Shape;123;p15"/>
          <p:cNvGrpSpPr/>
          <p:nvPr/>
        </p:nvGrpSpPr>
        <p:grpSpPr>
          <a:xfrm>
            <a:off x="830392" y="4169130"/>
            <a:ext cx="745763" cy="45826"/>
            <a:chOff x="4580561" y="2589004"/>
            <a:chExt cx="1064464" cy="25200"/>
          </a:xfrm>
        </p:grpSpPr>
        <p:sp>
          <p:nvSpPr>
            <p:cNvPr id="124" name="Google Shape;124;p15"/>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5"/>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6" name="Google Shape;126;p15"/>
          <p:cNvSpPr txBox="1"/>
          <p:nvPr>
            <p:ph hasCustomPrompt="1" type="title"/>
          </p:nvPr>
        </p:nvSpPr>
        <p:spPr>
          <a:xfrm>
            <a:off x="729450" y="733950"/>
            <a:ext cx="7688400" cy="1244700"/>
          </a:xfrm>
          <a:prstGeom prst="rect">
            <a:avLst/>
          </a:prstGeom>
        </p:spPr>
        <p:txBody>
          <a:bodyPr anchorCtr="0" anchor="t" bIns="91425" lIns="91425" spcFirstLastPara="1" rIns="91425" wrap="square" tIns="91425"/>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127" name="Google Shape;127;p15"/>
          <p:cNvSpPr txBox="1"/>
          <p:nvPr>
            <p:ph idx="1" type="body"/>
          </p:nvPr>
        </p:nvSpPr>
        <p:spPr>
          <a:xfrm>
            <a:off x="729450" y="2272888"/>
            <a:ext cx="7688400" cy="1580400"/>
          </a:xfrm>
          <a:prstGeom prst="rect">
            <a:avLst/>
          </a:prstGeom>
        </p:spPr>
        <p:txBody>
          <a:bodyPr anchorCtr="0" anchor="t" bIns="91425" lIns="91425" spcFirstLastPara="1" rIns="91425" wrap="square" tIns="91425"/>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1600"/>
              </a:spcBef>
              <a:spcAft>
                <a:spcPts val="0"/>
              </a:spcAft>
              <a:buClr>
                <a:schemeClr val="lt1"/>
              </a:buClr>
              <a:buSzPts val="1100"/>
              <a:buChar char="○"/>
              <a:defRPr>
                <a:solidFill>
                  <a:schemeClr val="lt1"/>
                </a:solidFill>
              </a:defRPr>
            </a:lvl2pPr>
            <a:lvl3pPr indent="-298450" lvl="2" marL="1371600">
              <a:spcBef>
                <a:spcPts val="1600"/>
              </a:spcBef>
              <a:spcAft>
                <a:spcPts val="0"/>
              </a:spcAft>
              <a:buClr>
                <a:schemeClr val="lt1"/>
              </a:buClr>
              <a:buSzPts val="1100"/>
              <a:buChar char="■"/>
              <a:defRPr>
                <a:solidFill>
                  <a:schemeClr val="lt1"/>
                </a:solidFill>
              </a:defRPr>
            </a:lvl3pPr>
            <a:lvl4pPr indent="-298450" lvl="3" marL="1828800">
              <a:spcBef>
                <a:spcPts val="1600"/>
              </a:spcBef>
              <a:spcAft>
                <a:spcPts val="0"/>
              </a:spcAft>
              <a:buClr>
                <a:schemeClr val="lt1"/>
              </a:buClr>
              <a:buSzPts val="1100"/>
              <a:buChar char="●"/>
              <a:defRPr>
                <a:solidFill>
                  <a:schemeClr val="lt1"/>
                </a:solidFill>
              </a:defRPr>
            </a:lvl4pPr>
            <a:lvl5pPr indent="-298450" lvl="4" marL="2286000">
              <a:spcBef>
                <a:spcPts val="1600"/>
              </a:spcBef>
              <a:spcAft>
                <a:spcPts val="0"/>
              </a:spcAft>
              <a:buClr>
                <a:schemeClr val="lt1"/>
              </a:buClr>
              <a:buSzPts val="1100"/>
              <a:buChar char="○"/>
              <a:defRPr>
                <a:solidFill>
                  <a:schemeClr val="lt1"/>
                </a:solidFill>
              </a:defRPr>
            </a:lvl5pPr>
            <a:lvl6pPr indent="-298450" lvl="5" marL="2743200">
              <a:spcBef>
                <a:spcPts val="1600"/>
              </a:spcBef>
              <a:spcAft>
                <a:spcPts val="0"/>
              </a:spcAft>
              <a:buClr>
                <a:schemeClr val="lt1"/>
              </a:buClr>
              <a:buSzPts val="1100"/>
              <a:buChar char="■"/>
              <a:defRPr>
                <a:solidFill>
                  <a:schemeClr val="lt1"/>
                </a:solidFill>
              </a:defRPr>
            </a:lvl6pPr>
            <a:lvl7pPr indent="-298450" lvl="6" marL="3200400">
              <a:spcBef>
                <a:spcPts val="1600"/>
              </a:spcBef>
              <a:spcAft>
                <a:spcPts val="0"/>
              </a:spcAft>
              <a:buClr>
                <a:schemeClr val="lt1"/>
              </a:buClr>
              <a:buSzPts val="1100"/>
              <a:buChar char="●"/>
              <a:defRPr>
                <a:solidFill>
                  <a:schemeClr val="lt1"/>
                </a:solidFill>
              </a:defRPr>
            </a:lvl7pPr>
            <a:lvl8pPr indent="-298450" lvl="7" marL="3657600">
              <a:spcBef>
                <a:spcPts val="1600"/>
              </a:spcBef>
              <a:spcAft>
                <a:spcPts val="0"/>
              </a:spcAft>
              <a:buClr>
                <a:schemeClr val="lt1"/>
              </a:buClr>
              <a:buSzPts val="1100"/>
              <a:buChar char="○"/>
              <a:defRPr>
                <a:solidFill>
                  <a:schemeClr val="lt1"/>
                </a:solidFill>
              </a:defRPr>
            </a:lvl8pPr>
            <a:lvl9pPr indent="-298450" lvl="8" marL="4114800">
              <a:spcBef>
                <a:spcPts val="1600"/>
              </a:spcBef>
              <a:spcAft>
                <a:spcPts val="1600"/>
              </a:spcAft>
              <a:buClr>
                <a:schemeClr val="lt1"/>
              </a:buClr>
              <a:buSzPts val="1100"/>
              <a:buChar char="■"/>
              <a:defRPr>
                <a:solidFill>
                  <a:schemeClr val="lt1"/>
                </a:solidFill>
              </a:defRPr>
            </a:lvl9pPr>
          </a:lstStyle>
          <a:p/>
        </p:txBody>
      </p:sp>
      <p:sp>
        <p:nvSpPr>
          <p:cNvPr id="128" name="Google Shape;128;p1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29" name="Shape 129"/>
        <p:cNvGrpSpPr/>
        <p:nvPr/>
      </p:nvGrpSpPr>
      <p:grpSpPr>
        <a:xfrm>
          <a:off x="0" y="0"/>
          <a:ext cx="0" cy="0"/>
          <a:chOff x="0" y="0"/>
          <a:chExt cx="0" cy="0"/>
        </a:xfrm>
      </p:grpSpPr>
      <p:sp>
        <p:nvSpPr>
          <p:cNvPr id="130" name="Google Shape;130;p1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1">
  <p:cSld name="TITLE_1">
    <p:bg>
      <p:bgPr>
        <a:solidFill>
          <a:schemeClr val="lt2"/>
        </a:solidFill>
      </p:bgPr>
    </p:bg>
    <p:spTree>
      <p:nvGrpSpPr>
        <p:cNvPr id="17" name="Shape 17"/>
        <p:cNvGrpSpPr/>
        <p:nvPr/>
      </p:nvGrpSpPr>
      <p:grpSpPr>
        <a:xfrm>
          <a:off x="0" y="0"/>
          <a:ext cx="0" cy="0"/>
          <a:chOff x="0" y="0"/>
          <a:chExt cx="0" cy="0"/>
        </a:xfrm>
      </p:grpSpPr>
      <p:sp>
        <p:nvSpPr>
          <p:cNvPr id="18" name="Google Shape;18;p3"/>
          <p:cNvSpPr txBox="1"/>
          <p:nvPr>
            <p:ph type="ctrTitle"/>
          </p:nvPr>
        </p:nvSpPr>
        <p:spPr>
          <a:xfrm>
            <a:off x="729450" y="1322450"/>
            <a:ext cx="3787800" cy="1988100"/>
          </a:xfrm>
          <a:prstGeom prst="rect">
            <a:avLst/>
          </a:prstGeom>
        </p:spPr>
        <p:txBody>
          <a:bodyPr anchorCtr="0" anchor="t" bIns="91425" lIns="91425" spcFirstLastPara="1" rIns="91425" wrap="square" tIns="91425"/>
          <a:lstStyle>
            <a:lvl1pPr lvl="0">
              <a:spcBef>
                <a:spcPts val="0"/>
              </a:spcBef>
              <a:spcAft>
                <a:spcPts val="0"/>
              </a:spcAft>
              <a:buClr>
                <a:schemeClr val="dk2"/>
              </a:buClr>
              <a:buSzPts val="4000"/>
              <a:buNone/>
              <a:defRPr sz="4000">
                <a:solidFill>
                  <a:schemeClr val="dk2"/>
                </a:solidFill>
              </a:defRPr>
            </a:lvl1pPr>
            <a:lvl2pPr lvl="1">
              <a:spcBef>
                <a:spcPts val="0"/>
              </a:spcBef>
              <a:spcAft>
                <a:spcPts val="0"/>
              </a:spcAft>
              <a:buClr>
                <a:schemeClr val="dk2"/>
              </a:buClr>
              <a:buSzPts val="4000"/>
              <a:buNone/>
              <a:defRPr sz="4000">
                <a:solidFill>
                  <a:schemeClr val="dk2"/>
                </a:solidFill>
              </a:defRPr>
            </a:lvl2pPr>
            <a:lvl3pPr lvl="2">
              <a:spcBef>
                <a:spcPts val="0"/>
              </a:spcBef>
              <a:spcAft>
                <a:spcPts val="0"/>
              </a:spcAft>
              <a:buClr>
                <a:schemeClr val="dk2"/>
              </a:buClr>
              <a:buSzPts val="4000"/>
              <a:buNone/>
              <a:defRPr sz="4000">
                <a:solidFill>
                  <a:schemeClr val="dk2"/>
                </a:solidFill>
              </a:defRPr>
            </a:lvl3pPr>
            <a:lvl4pPr lvl="3">
              <a:spcBef>
                <a:spcPts val="0"/>
              </a:spcBef>
              <a:spcAft>
                <a:spcPts val="0"/>
              </a:spcAft>
              <a:buClr>
                <a:schemeClr val="dk2"/>
              </a:buClr>
              <a:buSzPts val="4000"/>
              <a:buNone/>
              <a:defRPr sz="4000">
                <a:solidFill>
                  <a:schemeClr val="dk2"/>
                </a:solidFill>
              </a:defRPr>
            </a:lvl4pPr>
            <a:lvl5pPr lvl="4">
              <a:spcBef>
                <a:spcPts val="0"/>
              </a:spcBef>
              <a:spcAft>
                <a:spcPts val="0"/>
              </a:spcAft>
              <a:buClr>
                <a:schemeClr val="dk2"/>
              </a:buClr>
              <a:buSzPts val="4000"/>
              <a:buNone/>
              <a:defRPr sz="4000">
                <a:solidFill>
                  <a:schemeClr val="dk2"/>
                </a:solidFill>
              </a:defRPr>
            </a:lvl5pPr>
            <a:lvl6pPr lvl="5">
              <a:spcBef>
                <a:spcPts val="0"/>
              </a:spcBef>
              <a:spcAft>
                <a:spcPts val="0"/>
              </a:spcAft>
              <a:buClr>
                <a:schemeClr val="dk2"/>
              </a:buClr>
              <a:buSzPts val="4000"/>
              <a:buNone/>
              <a:defRPr sz="4000">
                <a:solidFill>
                  <a:schemeClr val="dk2"/>
                </a:solidFill>
              </a:defRPr>
            </a:lvl6pPr>
            <a:lvl7pPr lvl="6">
              <a:spcBef>
                <a:spcPts val="0"/>
              </a:spcBef>
              <a:spcAft>
                <a:spcPts val="0"/>
              </a:spcAft>
              <a:buClr>
                <a:schemeClr val="dk2"/>
              </a:buClr>
              <a:buSzPts val="4000"/>
              <a:buNone/>
              <a:defRPr sz="4000">
                <a:solidFill>
                  <a:schemeClr val="dk2"/>
                </a:solidFill>
              </a:defRPr>
            </a:lvl7pPr>
            <a:lvl8pPr lvl="7">
              <a:spcBef>
                <a:spcPts val="0"/>
              </a:spcBef>
              <a:spcAft>
                <a:spcPts val="0"/>
              </a:spcAft>
              <a:buClr>
                <a:schemeClr val="dk2"/>
              </a:buClr>
              <a:buSzPts val="4000"/>
              <a:buNone/>
              <a:defRPr sz="4000">
                <a:solidFill>
                  <a:schemeClr val="dk2"/>
                </a:solidFill>
              </a:defRPr>
            </a:lvl8pPr>
            <a:lvl9pPr lvl="8">
              <a:spcBef>
                <a:spcPts val="0"/>
              </a:spcBef>
              <a:spcAft>
                <a:spcPts val="0"/>
              </a:spcAft>
              <a:buClr>
                <a:schemeClr val="dk2"/>
              </a:buClr>
              <a:buSzPts val="4000"/>
              <a:buNone/>
              <a:defRPr sz="4000">
                <a:solidFill>
                  <a:schemeClr val="dk2"/>
                </a:solidFill>
              </a:defRPr>
            </a:lvl9pPr>
          </a:lstStyle>
          <a:p/>
        </p:txBody>
      </p:sp>
      <p:sp>
        <p:nvSpPr>
          <p:cNvPr id="19" name="Google Shape;19;p3"/>
          <p:cNvSpPr txBox="1"/>
          <p:nvPr>
            <p:ph idx="1" type="subTitle"/>
          </p:nvPr>
        </p:nvSpPr>
        <p:spPr>
          <a:xfrm>
            <a:off x="729595" y="3401500"/>
            <a:ext cx="3787800" cy="541200"/>
          </a:xfrm>
          <a:prstGeom prst="rect">
            <a:avLst/>
          </a:prstGeom>
        </p:spPr>
        <p:txBody>
          <a:bodyPr anchorCtr="0" anchor="t" bIns="91425" lIns="91425" spcFirstLastPara="1" rIns="91425" wrap="square" tIns="91425"/>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20" name="Google Shape;20;p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grpSp>
        <p:nvGrpSpPr>
          <p:cNvPr id="21" name="Google Shape;21;p3"/>
          <p:cNvGrpSpPr/>
          <p:nvPr/>
        </p:nvGrpSpPr>
        <p:grpSpPr>
          <a:xfrm>
            <a:off x="830392" y="1191256"/>
            <a:ext cx="745763" cy="45826"/>
            <a:chOff x="4580561" y="2589004"/>
            <a:chExt cx="1064464" cy="25200"/>
          </a:xfrm>
        </p:grpSpPr>
        <p:sp>
          <p:nvSpPr>
            <p:cNvPr id="22" name="Google Shape;22;p3"/>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 name="Google Shape;24;p3"/>
          <p:cNvSpPr/>
          <p:nvPr/>
        </p:nvSpPr>
        <p:spPr>
          <a:xfrm>
            <a:off x="0" y="1"/>
            <a:ext cx="9144000" cy="467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3"/>
          <p:cNvGrpSpPr/>
          <p:nvPr/>
        </p:nvGrpSpPr>
        <p:grpSpPr>
          <a:xfrm>
            <a:off x="5063224" y="1313339"/>
            <a:ext cx="3459829" cy="2670551"/>
            <a:chOff x="3553042" y="1657806"/>
            <a:chExt cx="3461100" cy="2671532"/>
          </a:xfrm>
        </p:grpSpPr>
        <p:sp>
          <p:nvSpPr>
            <p:cNvPr id="26" name="Google Shape;26;p3"/>
            <p:cNvSpPr/>
            <p:nvPr/>
          </p:nvSpPr>
          <p:spPr>
            <a:xfrm>
              <a:off x="4856024" y="3625653"/>
              <a:ext cx="944700" cy="663300"/>
            </a:xfrm>
            <a:prstGeom prst="trapezoid">
              <a:avLst>
                <a:gd fmla="val 25000"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10800000">
              <a:off x="4953871" y="3681997"/>
              <a:ext cx="400200" cy="606600"/>
            </a:xfrm>
            <a:prstGeom prst="triangle">
              <a:avLst>
                <a:gd fmla="val 96745"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a:off x="4767796" y="3681816"/>
              <a:ext cx="163500" cy="606600"/>
            </a:xfrm>
            <a:prstGeom prst="triangle">
              <a:avLst>
                <a:gd fmla="val 98558"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10800000">
              <a:off x="4678237" y="4276102"/>
              <a:ext cx="1210800" cy="456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rot="10800000">
              <a:off x="4668343" y="4283738"/>
              <a:ext cx="1230600" cy="45600"/>
            </a:xfrm>
            <a:prstGeom prst="roundRect">
              <a:avLst>
                <a:gd fmla="val 50000" name="adj"/>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a:off x="4926950" y="3681915"/>
              <a:ext cx="42900" cy="594300"/>
            </a:xfrm>
            <a:prstGeom prst="rect">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a:off x="3553042" y="1674645"/>
              <a:ext cx="3461100" cy="2014500"/>
            </a:xfrm>
            <a:prstGeom prst="roundRect">
              <a:avLst>
                <a:gd fmla="val 1882" name="adj"/>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a:off x="3553042" y="1657806"/>
              <a:ext cx="3461100" cy="2014500"/>
            </a:xfrm>
            <a:prstGeom prst="roundRect">
              <a:avLst>
                <a:gd fmla="val 1764" name="adj"/>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Component Detail" id="34" name="Google Shape;34;p3"/>
          <p:cNvPicPr preferRelativeResize="0"/>
          <p:nvPr/>
        </p:nvPicPr>
        <p:blipFill rotWithShape="1">
          <a:blip r:embed="rId2">
            <a:alphaModFix/>
          </a:blip>
          <a:srcRect b="25076" l="0" r="0" t="0"/>
          <a:stretch/>
        </p:blipFill>
        <p:spPr>
          <a:xfrm>
            <a:off x="5161725" y="1399791"/>
            <a:ext cx="3262825" cy="1833425"/>
          </a:xfrm>
          <a:prstGeom prst="rect">
            <a:avLst/>
          </a:prstGeom>
          <a:noFill/>
          <a:ln>
            <a:noFill/>
          </a:ln>
        </p:spPr>
      </p:pic>
      <p:sp>
        <p:nvSpPr>
          <p:cNvPr id="35" name="Google Shape;35;p3"/>
          <p:cNvSpPr/>
          <p:nvPr/>
        </p:nvSpPr>
        <p:spPr>
          <a:xfrm flipH="1">
            <a:off x="5156196" y="1401826"/>
            <a:ext cx="3268577" cy="1812993"/>
          </a:xfrm>
          <a:prstGeom prst="rtTriangle">
            <a:avLst/>
          </a:prstGeom>
          <a:solidFill>
            <a:srgbClr val="000000">
              <a:alpha val="3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 name="Google Shape;36;p3"/>
          <p:cNvGrpSpPr/>
          <p:nvPr/>
        </p:nvGrpSpPr>
        <p:grpSpPr>
          <a:xfrm>
            <a:off x="7666681" y="2077877"/>
            <a:ext cx="1148179" cy="2282764"/>
            <a:chOff x="7666681" y="2077877"/>
            <a:chExt cx="1148179" cy="2282764"/>
          </a:xfrm>
        </p:grpSpPr>
        <p:grpSp>
          <p:nvGrpSpPr>
            <p:cNvPr id="37" name="Google Shape;37;p3"/>
            <p:cNvGrpSpPr/>
            <p:nvPr/>
          </p:nvGrpSpPr>
          <p:grpSpPr>
            <a:xfrm>
              <a:off x="7666681" y="2077877"/>
              <a:ext cx="1148179" cy="2282764"/>
              <a:chOff x="3983627" y="1676395"/>
              <a:chExt cx="1449538" cy="2881914"/>
            </a:xfrm>
          </p:grpSpPr>
          <p:sp>
            <p:nvSpPr>
              <p:cNvPr id="38" name="Google Shape;38;p3"/>
              <p:cNvSpPr/>
              <p:nvPr/>
            </p:nvSpPr>
            <p:spPr>
              <a:xfrm rot="-5400000">
                <a:off x="3276827" y="2404608"/>
                <a:ext cx="2860500" cy="1446900"/>
              </a:xfrm>
              <a:prstGeom prst="roundRect">
                <a:avLst>
                  <a:gd fmla="val 4551" name="adj"/>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3"/>
              <p:cNvSpPr/>
              <p:nvPr/>
            </p:nvSpPr>
            <p:spPr>
              <a:xfrm rot="-5400000">
                <a:off x="3279465" y="2383195"/>
                <a:ext cx="2860500" cy="1446900"/>
              </a:xfrm>
              <a:prstGeom prst="roundRect">
                <a:avLst>
                  <a:gd fmla="val 4551" name="adj"/>
                </a:avLst>
              </a:pr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p:cNvSpPr/>
              <p:nvPr/>
            </p:nvSpPr>
            <p:spPr>
              <a:xfrm>
                <a:off x="4473243" y="4318802"/>
                <a:ext cx="472800" cy="76800"/>
              </a:xfrm>
              <a:prstGeom prst="roundRect">
                <a:avLst>
                  <a:gd fmla="val 50000" name="adj"/>
                </a:avLst>
              </a:prstGeom>
              <a:solidFill>
                <a:srgbClr val="4B4B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Mobile View" id="41" name="Google Shape;41;p3"/>
            <p:cNvPicPr preferRelativeResize="0"/>
            <p:nvPr/>
          </p:nvPicPr>
          <p:blipFill rotWithShape="1">
            <a:blip r:embed="rId3">
              <a:alphaModFix/>
            </a:blip>
            <a:srcRect b="4371" l="0" r="0" t="4362"/>
            <a:stretch/>
          </p:blipFill>
          <p:spPr>
            <a:xfrm>
              <a:off x="7720839" y="2222723"/>
              <a:ext cx="1037555" cy="1833418"/>
            </a:xfrm>
            <a:prstGeom prst="rect">
              <a:avLst/>
            </a:prstGeom>
            <a:noFill/>
            <a:ln>
              <a:noFill/>
            </a:ln>
          </p:spPr>
        </p:pic>
        <p:sp>
          <p:nvSpPr>
            <p:cNvPr id="42" name="Google Shape;42;p3"/>
            <p:cNvSpPr/>
            <p:nvPr/>
          </p:nvSpPr>
          <p:spPr>
            <a:xfrm flipH="1">
              <a:off x="7722342" y="2222973"/>
              <a:ext cx="1037700" cy="1833000"/>
            </a:xfrm>
            <a:prstGeom prst="rtTriangle">
              <a:avLst/>
            </a:prstGeom>
            <a:solidFill>
              <a:srgbClr val="000000">
                <a:alpha val="3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43" name="Shape 43"/>
        <p:cNvGrpSpPr/>
        <p:nvPr/>
      </p:nvGrpSpPr>
      <p:grpSpPr>
        <a:xfrm>
          <a:off x="0" y="0"/>
          <a:ext cx="0" cy="0"/>
          <a:chOff x="0" y="0"/>
          <a:chExt cx="0" cy="0"/>
        </a:xfrm>
      </p:grpSpPr>
      <p:grpSp>
        <p:nvGrpSpPr>
          <p:cNvPr id="44" name="Google Shape;44;p4"/>
          <p:cNvGrpSpPr/>
          <p:nvPr/>
        </p:nvGrpSpPr>
        <p:grpSpPr>
          <a:xfrm>
            <a:off x="830392" y="1191256"/>
            <a:ext cx="745763" cy="45826"/>
            <a:chOff x="4580561" y="2589004"/>
            <a:chExt cx="1064464" cy="25200"/>
          </a:xfrm>
        </p:grpSpPr>
        <p:sp>
          <p:nvSpPr>
            <p:cNvPr id="45" name="Google Shape;45;p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 name="Google Shape;47;p4"/>
          <p:cNvSpPr txBox="1"/>
          <p:nvPr>
            <p:ph type="title"/>
          </p:nvPr>
        </p:nvSpPr>
        <p:spPr>
          <a:xfrm>
            <a:off x="729450" y="1322450"/>
            <a:ext cx="7688400" cy="1518600"/>
          </a:xfrm>
          <a:prstGeom prst="rect">
            <a:avLst/>
          </a:prstGeom>
        </p:spPr>
        <p:txBody>
          <a:bodyPr anchorCtr="0" anchor="t" bIns="91425" lIns="91425" spcFirstLastPara="1" rIns="91425" wrap="square" tIns="91425"/>
          <a:lstStyle>
            <a:lvl1pPr lvl="0">
              <a:spcBef>
                <a:spcPts val="0"/>
              </a:spcBef>
              <a:spcAft>
                <a:spcPts val="0"/>
              </a:spcAft>
              <a:buClr>
                <a:schemeClr val="lt1"/>
              </a:buClr>
              <a:buSzPts val="3000"/>
              <a:buNone/>
              <a:defRPr sz="3000">
                <a:solidFill>
                  <a:schemeClr val="lt1"/>
                </a:solidFill>
              </a:defRPr>
            </a:lvl1pPr>
            <a:lvl2pPr lvl="1">
              <a:spcBef>
                <a:spcPts val="0"/>
              </a:spcBef>
              <a:spcAft>
                <a:spcPts val="0"/>
              </a:spcAft>
              <a:buClr>
                <a:schemeClr val="lt1"/>
              </a:buClr>
              <a:buSzPts val="3000"/>
              <a:buNone/>
              <a:defRPr sz="3000">
                <a:solidFill>
                  <a:schemeClr val="lt1"/>
                </a:solidFill>
              </a:defRPr>
            </a:lvl2pPr>
            <a:lvl3pPr lvl="2">
              <a:spcBef>
                <a:spcPts val="0"/>
              </a:spcBef>
              <a:spcAft>
                <a:spcPts val="0"/>
              </a:spcAft>
              <a:buClr>
                <a:schemeClr val="lt1"/>
              </a:buClr>
              <a:buSzPts val="3000"/>
              <a:buNone/>
              <a:defRPr sz="3000">
                <a:solidFill>
                  <a:schemeClr val="lt1"/>
                </a:solidFill>
              </a:defRPr>
            </a:lvl3pPr>
            <a:lvl4pPr lvl="3">
              <a:spcBef>
                <a:spcPts val="0"/>
              </a:spcBef>
              <a:spcAft>
                <a:spcPts val="0"/>
              </a:spcAft>
              <a:buClr>
                <a:schemeClr val="lt1"/>
              </a:buClr>
              <a:buSzPts val="3000"/>
              <a:buNone/>
              <a:defRPr sz="3000">
                <a:solidFill>
                  <a:schemeClr val="lt1"/>
                </a:solidFill>
              </a:defRPr>
            </a:lvl4pPr>
            <a:lvl5pPr lvl="4">
              <a:spcBef>
                <a:spcPts val="0"/>
              </a:spcBef>
              <a:spcAft>
                <a:spcPts val="0"/>
              </a:spcAft>
              <a:buClr>
                <a:schemeClr val="lt1"/>
              </a:buClr>
              <a:buSzPts val="3000"/>
              <a:buNone/>
              <a:defRPr sz="3000">
                <a:solidFill>
                  <a:schemeClr val="lt1"/>
                </a:solidFill>
              </a:defRPr>
            </a:lvl5pPr>
            <a:lvl6pPr lvl="5">
              <a:spcBef>
                <a:spcPts val="0"/>
              </a:spcBef>
              <a:spcAft>
                <a:spcPts val="0"/>
              </a:spcAft>
              <a:buClr>
                <a:schemeClr val="lt1"/>
              </a:buClr>
              <a:buSzPts val="3000"/>
              <a:buNone/>
              <a:defRPr sz="3000">
                <a:solidFill>
                  <a:schemeClr val="lt1"/>
                </a:solidFill>
              </a:defRPr>
            </a:lvl6pPr>
            <a:lvl7pPr lvl="6">
              <a:spcBef>
                <a:spcPts val="0"/>
              </a:spcBef>
              <a:spcAft>
                <a:spcPts val="0"/>
              </a:spcAft>
              <a:buClr>
                <a:schemeClr val="lt1"/>
              </a:buClr>
              <a:buSzPts val="3000"/>
              <a:buNone/>
              <a:defRPr sz="3000">
                <a:solidFill>
                  <a:schemeClr val="lt1"/>
                </a:solidFill>
              </a:defRPr>
            </a:lvl7pPr>
            <a:lvl8pPr lvl="7">
              <a:spcBef>
                <a:spcPts val="0"/>
              </a:spcBef>
              <a:spcAft>
                <a:spcPts val="0"/>
              </a:spcAft>
              <a:buClr>
                <a:schemeClr val="lt1"/>
              </a:buClr>
              <a:buSzPts val="3000"/>
              <a:buNone/>
              <a:defRPr sz="3000">
                <a:solidFill>
                  <a:schemeClr val="lt1"/>
                </a:solidFill>
              </a:defRPr>
            </a:lvl8pPr>
            <a:lvl9pPr lvl="8">
              <a:spcBef>
                <a:spcPts val="0"/>
              </a:spcBef>
              <a:spcAft>
                <a:spcPts val="0"/>
              </a:spcAft>
              <a:buClr>
                <a:schemeClr val="lt1"/>
              </a:buClr>
              <a:buSzPts val="3000"/>
              <a:buNone/>
              <a:defRPr sz="3000">
                <a:solidFill>
                  <a:schemeClr val="lt1"/>
                </a:solidFill>
              </a:defRPr>
            </a:lvl9pPr>
          </a:lstStyle>
          <a:p/>
        </p:txBody>
      </p:sp>
      <p:sp>
        <p:nvSpPr>
          <p:cNvPr id="48" name="Google Shape;48;p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49" name="Shape 49"/>
        <p:cNvGrpSpPr/>
        <p:nvPr/>
      </p:nvGrpSpPr>
      <p:grpSpPr>
        <a:xfrm>
          <a:off x="0" y="0"/>
          <a:ext cx="0" cy="0"/>
          <a:chOff x="0" y="0"/>
          <a:chExt cx="0" cy="0"/>
        </a:xfrm>
      </p:grpSpPr>
      <p:sp>
        <p:nvSpPr>
          <p:cNvPr id="50" name="Google Shape;50;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 name="Google Shape;51;p5"/>
          <p:cNvGrpSpPr/>
          <p:nvPr/>
        </p:nvGrpSpPr>
        <p:grpSpPr>
          <a:xfrm>
            <a:off x="830392" y="1191256"/>
            <a:ext cx="745763" cy="45826"/>
            <a:chOff x="4580561" y="2589004"/>
            <a:chExt cx="1064464" cy="25200"/>
          </a:xfrm>
        </p:grpSpPr>
        <p:sp>
          <p:nvSpPr>
            <p:cNvPr id="52" name="Google Shape;52;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 name="Google Shape;54;p5"/>
          <p:cNvSpPr txBox="1"/>
          <p:nvPr>
            <p:ph type="title"/>
          </p:nvPr>
        </p:nvSpPr>
        <p:spPr>
          <a:xfrm>
            <a:off x="729450" y="1318650"/>
            <a:ext cx="7688700" cy="535200"/>
          </a:xfrm>
          <a:prstGeom prst="rect">
            <a:avLst/>
          </a:prstGeom>
        </p:spPr>
        <p:txBody>
          <a:bodyPr anchorCtr="0" anchor="t" bIns="91425" lIns="91425" spcFirstLastPara="1" rIns="91425" wrap="square" tIns="91425"/>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p:txBody>
      </p:sp>
      <p:sp>
        <p:nvSpPr>
          <p:cNvPr id="55" name="Google Shape;55;p5"/>
          <p:cNvSpPr txBox="1"/>
          <p:nvPr>
            <p:ph idx="1" type="body"/>
          </p:nvPr>
        </p:nvSpPr>
        <p:spPr>
          <a:xfrm>
            <a:off x="729450" y="2078875"/>
            <a:ext cx="7688700" cy="22611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6" name="Google Shape;56;p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57" name="Shape 57"/>
        <p:cNvGrpSpPr/>
        <p:nvPr/>
      </p:nvGrpSpPr>
      <p:grpSpPr>
        <a:xfrm>
          <a:off x="0" y="0"/>
          <a:ext cx="0" cy="0"/>
          <a:chOff x="0" y="0"/>
          <a:chExt cx="0" cy="0"/>
        </a:xfrm>
      </p:grpSpPr>
      <p:sp>
        <p:nvSpPr>
          <p:cNvPr id="58" name="Google Shape;58;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 name="Google Shape;59;p6"/>
          <p:cNvGrpSpPr/>
          <p:nvPr/>
        </p:nvGrpSpPr>
        <p:grpSpPr>
          <a:xfrm>
            <a:off x="830392" y="1191256"/>
            <a:ext cx="745763" cy="45826"/>
            <a:chOff x="4580561" y="2589004"/>
            <a:chExt cx="1064464" cy="25200"/>
          </a:xfrm>
        </p:grpSpPr>
        <p:sp>
          <p:nvSpPr>
            <p:cNvPr id="60" name="Google Shape;60;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 name="Google Shape;62;p6"/>
          <p:cNvSpPr txBox="1"/>
          <p:nvPr>
            <p:ph type="title"/>
          </p:nvPr>
        </p:nvSpPr>
        <p:spPr>
          <a:xfrm>
            <a:off x="729450" y="1318650"/>
            <a:ext cx="7688400" cy="535200"/>
          </a:xfrm>
          <a:prstGeom prst="rect">
            <a:avLst/>
          </a:prstGeom>
        </p:spPr>
        <p:txBody>
          <a:bodyPr anchorCtr="0" anchor="t" bIns="91425" lIns="91425" spcFirstLastPara="1" rIns="91425" wrap="square" tIns="91425"/>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p:txBody>
      </p:sp>
      <p:sp>
        <p:nvSpPr>
          <p:cNvPr id="63" name="Google Shape;63;p6"/>
          <p:cNvSpPr txBox="1"/>
          <p:nvPr>
            <p:ph idx="1" type="body"/>
          </p:nvPr>
        </p:nvSpPr>
        <p:spPr>
          <a:xfrm>
            <a:off x="729325" y="2078875"/>
            <a:ext cx="3774300" cy="22611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4" name="Google Shape;64;p6"/>
          <p:cNvSpPr txBox="1"/>
          <p:nvPr>
            <p:ph idx="2" type="body"/>
          </p:nvPr>
        </p:nvSpPr>
        <p:spPr>
          <a:xfrm>
            <a:off x="4643604" y="2078875"/>
            <a:ext cx="3774300" cy="22611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5" name="Google Shape;65;p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66" name="Shape 66"/>
        <p:cNvGrpSpPr/>
        <p:nvPr/>
      </p:nvGrpSpPr>
      <p:grpSpPr>
        <a:xfrm>
          <a:off x="0" y="0"/>
          <a:ext cx="0" cy="0"/>
          <a:chOff x="0" y="0"/>
          <a:chExt cx="0" cy="0"/>
        </a:xfrm>
      </p:grpSpPr>
      <p:sp>
        <p:nvSpPr>
          <p:cNvPr id="67" name="Google Shape;67;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 name="Google Shape;68;p7"/>
          <p:cNvGrpSpPr/>
          <p:nvPr/>
        </p:nvGrpSpPr>
        <p:grpSpPr>
          <a:xfrm>
            <a:off x="830392" y="1191256"/>
            <a:ext cx="745763" cy="45826"/>
            <a:chOff x="4580561" y="2589004"/>
            <a:chExt cx="1064464" cy="25200"/>
          </a:xfrm>
        </p:grpSpPr>
        <p:sp>
          <p:nvSpPr>
            <p:cNvPr id="69" name="Google Shape;69;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 name="Google Shape;71;p7"/>
          <p:cNvSpPr txBox="1"/>
          <p:nvPr>
            <p:ph type="title"/>
          </p:nvPr>
        </p:nvSpPr>
        <p:spPr>
          <a:xfrm>
            <a:off x="729450" y="1318650"/>
            <a:ext cx="7688400" cy="535200"/>
          </a:xfrm>
          <a:prstGeom prst="rect">
            <a:avLst/>
          </a:prstGeom>
        </p:spPr>
        <p:txBody>
          <a:bodyPr anchorCtr="0" anchor="t" bIns="91425" lIns="91425" spcFirstLastPara="1" rIns="91425" wrap="square" tIns="91425"/>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p:txBody>
      </p:sp>
      <p:sp>
        <p:nvSpPr>
          <p:cNvPr id="72" name="Google Shape;72;p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1">
  <p:cSld name="TITLE_ONLY_1">
    <p:spTree>
      <p:nvGrpSpPr>
        <p:cNvPr id="73" name="Shape 73"/>
        <p:cNvGrpSpPr/>
        <p:nvPr/>
      </p:nvGrpSpPr>
      <p:grpSpPr>
        <a:xfrm>
          <a:off x="0" y="0"/>
          <a:ext cx="0" cy="0"/>
          <a:chOff x="0" y="0"/>
          <a:chExt cx="0" cy="0"/>
        </a:xfrm>
      </p:grpSpPr>
      <p:sp>
        <p:nvSpPr>
          <p:cNvPr id="74" name="Google Shape;74;p8"/>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76" name="Shape 76"/>
        <p:cNvGrpSpPr/>
        <p:nvPr/>
      </p:nvGrpSpPr>
      <p:grpSpPr>
        <a:xfrm>
          <a:off x="0" y="0"/>
          <a:ext cx="0" cy="0"/>
          <a:chOff x="0" y="0"/>
          <a:chExt cx="0" cy="0"/>
        </a:xfrm>
      </p:grpSpPr>
      <p:sp>
        <p:nvSpPr>
          <p:cNvPr id="77" name="Google Shape;77;p9"/>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 name="Google Shape;78;p9"/>
          <p:cNvGrpSpPr/>
          <p:nvPr/>
        </p:nvGrpSpPr>
        <p:grpSpPr>
          <a:xfrm>
            <a:off x="830392" y="1191256"/>
            <a:ext cx="745763" cy="45826"/>
            <a:chOff x="4580561" y="2589004"/>
            <a:chExt cx="1064464" cy="25200"/>
          </a:xfrm>
        </p:grpSpPr>
        <p:sp>
          <p:nvSpPr>
            <p:cNvPr id="79" name="Google Shape;79;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 name="Google Shape;81;p9"/>
          <p:cNvSpPr txBox="1"/>
          <p:nvPr>
            <p:ph type="title"/>
          </p:nvPr>
        </p:nvSpPr>
        <p:spPr>
          <a:xfrm>
            <a:off x="730000" y="1318650"/>
            <a:ext cx="3300900" cy="1381500"/>
          </a:xfrm>
          <a:prstGeom prst="rect">
            <a:avLst/>
          </a:prstGeom>
        </p:spPr>
        <p:txBody>
          <a:bodyPr anchorCtr="0" anchor="t" bIns="91425" lIns="91425" spcFirstLastPara="1" rIns="91425" wrap="square" tIns="91425"/>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p:txBody>
      </p:sp>
      <p:sp>
        <p:nvSpPr>
          <p:cNvPr id="82" name="Google Shape;82;p9"/>
          <p:cNvSpPr txBox="1"/>
          <p:nvPr>
            <p:ph idx="1" type="body"/>
          </p:nvPr>
        </p:nvSpPr>
        <p:spPr>
          <a:xfrm>
            <a:off x="721225" y="2781725"/>
            <a:ext cx="3300900" cy="15975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83" name="Google Shape;83;p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3"/>
        </a:solidFill>
      </p:bgPr>
    </p:bg>
    <p:spTree>
      <p:nvGrpSpPr>
        <p:cNvPr id="84" name="Shape 84"/>
        <p:cNvGrpSpPr/>
        <p:nvPr/>
      </p:nvGrpSpPr>
      <p:grpSpPr>
        <a:xfrm>
          <a:off x="0" y="0"/>
          <a:ext cx="0" cy="0"/>
          <a:chOff x="0" y="0"/>
          <a:chExt cx="0" cy="0"/>
        </a:xfrm>
      </p:grpSpPr>
      <p:grpSp>
        <p:nvGrpSpPr>
          <p:cNvPr id="85" name="Google Shape;85;p10"/>
          <p:cNvGrpSpPr/>
          <p:nvPr/>
        </p:nvGrpSpPr>
        <p:grpSpPr>
          <a:xfrm>
            <a:off x="830392" y="4169130"/>
            <a:ext cx="745763" cy="45826"/>
            <a:chOff x="4580561" y="2589004"/>
            <a:chExt cx="1064464" cy="25200"/>
          </a:xfrm>
        </p:grpSpPr>
        <p:sp>
          <p:nvSpPr>
            <p:cNvPr id="86" name="Google Shape;86;p10"/>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0"/>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 name="Google Shape;88;p10"/>
          <p:cNvSpPr txBox="1"/>
          <p:nvPr>
            <p:ph type="title"/>
          </p:nvPr>
        </p:nvSpPr>
        <p:spPr>
          <a:xfrm>
            <a:off x="729450" y="864300"/>
            <a:ext cx="7021200" cy="2985000"/>
          </a:xfrm>
          <a:prstGeom prst="rect">
            <a:avLst/>
          </a:prstGeom>
        </p:spPr>
        <p:txBody>
          <a:bodyPr anchorCtr="0" anchor="ctr" bIns="91425" lIns="91425" spcFirstLastPara="1" rIns="91425" wrap="square" tIns="91425"/>
          <a:lstStyle>
            <a:lvl1pPr lvl="0">
              <a:spcBef>
                <a:spcPts val="0"/>
              </a:spcBef>
              <a:spcAft>
                <a:spcPts val="0"/>
              </a:spcAft>
              <a:buClr>
                <a:schemeClr val="lt1"/>
              </a:buClr>
              <a:buSzPts val="3000"/>
              <a:buNone/>
              <a:defRPr sz="3000">
                <a:solidFill>
                  <a:schemeClr val="lt1"/>
                </a:solidFill>
              </a:defRPr>
            </a:lvl1pPr>
            <a:lvl2pPr lvl="1">
              <a:spcBef>
                <a:spcPts val="0"/>
              </a:spcBef>
              <a:spcAft>
                <a:spcPts val="0"/>
              </a:spcAft>
              <a:buClr>
                <a:schemeClr val="lt1"/>
              </a:buClr>
              <a:buSzPts val="3000"/>
              <a:buNone/>
              <a:defRPr sz="3000">
                <a:solidFill>
                  <a:schemeClr val="lt1"/>
                </a:solidFill>
              </a:defRPr>
            </a:lvl2pPr>
            <a:lvl3pPr lvl="2">
              <a:spcBef>
                <a:spcPts val="0"/>
              </a:spcBef>
              <a:spcAft>
                <a:spcPts val="0"/>
              </a:spcAft>
              <a:buClr>
                <a:schemeClr val="lt1"/>
              </a:buClr>
              <a:buSzPts val="3000"/>
              <a:buNone/>
              <a:defRPr sz="3000">
                <a:solidFill>
                  <a:schemeClr val="lt1"/>
                </a:solidFill>
              </a:defRPr>
            </a:lvl3pPr>
            <a:lvl4pPr lvl="3">
              <a:spcBef>
                <a:spcPts val="0"/>
              </a:spcBef>
              <a:spcAft>
                <a:spcPts val="0"/>
              </a:spcAft>
              <a:buClr>
                <a:schemeClr val="lt1"/>
              </a:buClr>
              <a:buSzPts val="3000"/>
              <a:buNone/>
              <a:defRPr sz="3000">
                <a:solidFill>
                  <a:schemeClr val="lt1"/>
                </a:solidFill>
              </a:defRPr>
            </a:lvl4pPr>
            <a:lvl5pPr lvl="4">
              <a:spcBef>
                <a:spcPts val="0"/>
              </a:spcBef>
              <a:spcAft>
                <a:spcPts val="0"/>
              </a:spcAft>
              <a:buClr>
                <a:schemeClr val="lt1"/>
              </a:buClr>
              <a:buSzPts val="3000"/>
              <a:buNone/>
              <a:defRPr sz="3000">
                <a:solidFill>
                  <a:schemeClr val="lt1"/>
                </a:solidFill>
              </a:defRPr>
            </a:lvl5pPr>
            <a:lvl6pPr lvl="5">
              <a:spcBef>
                <a:spcPts val="0"/>
              </a:spcBef>
              <a:spcAft>
                <a:spcPts val="0"/>
              </a:spcAft>
              <a:buClr>
                <a:schemeClr val="lt1"/>
              </a:buClr>
              <a:buSzPts val="3000"/>
              <a:buNone/>
              <a:defRPr sz="3000">
                <a:solidFill>
                  <a:schemeClr val="lt1"/>
                </a:solidFill>
              </a:defRPr>
            </a:lvl6pPr>
            <a:lvl7pPr lvl="6">
              <a:spcBef>
                <a:spcPts val="0"/>
              </a:spcBef>
              <a:spcAft>
                <a:spcPts val="0"/>
              </a:spcAft>
              <a:buClr>
                <a:schemeClr val="lt1"/>
              </a:buClr>
              <a:buSzPts val="3000"/>
              <a:buNone/>
              <a:defRPr sz="3000">
                <a:solidFill>
                  <a:schemeClr val="lt1"/>
                </a:solidFill>
              </a:defRPr>
            </a:lvl7pPr>
            <a:lvl8pPr lvl="7">
              <a:spcBef>
                <a:spcPts val="0"/>
              </a:spcBef>
              <a:spcAft>
                <a:spcPts val="0"/>
              </a:spcAft>
              <a:buClr>
                <a:schemeClr val="lt1"/>
              </a:buClr>
              <a:buSzPts val="3000"/>
              <a:buNone/>
              <a:defRPr sz="3000">
                <a:solidFill>
                  <a:schemeClr val="lt1"/>
                </a:solidFill>
              </a:defRPr>
            </a:lvl8pPr>
            <a:lvl9pPr lvl="8">
              <a:spcBef>
                <a:spcPts val="0"/>
              </a:spcBef>
              <a:spcAft>
                <a:spcPts val="0"/>
              </a:spcAft>
              <a:buClr>
                <a:schemeClr val="lt1"/>
              </a:buClr>
              <a:buSzPts val="3000"/>
              <a:buNone/>
              <a:defRPr sz="3000">
                <a:solidFill>
                  <a:schemeClr val="lt1"/>
                </a:solidFill>
              </a:defRPr>
            </a:lvl9pPr>
          </a:lstStyle>
          <a:p/>
        </p:txBody>
      </p:sp>
      <p:sp>
        <p:nvSpPr>
          <p:cNvPr id="89" name="Google Shape;89;p1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SzPts val="2800"/>
              <a:buFont typeface="Raleway"/>
              <a:buNone/>
              <a:defRPr b="1" sz="2800">
                <a:latin typeface="Raleway"/>
                <a:ea typeface="Raleway"/>
                <a:cs typeface="Raleway"/>
                <a:sym typeface="Raleway"/>
              </a:defRPr>
            </a:lvl1pPr>
            <a:lvl2pPr lvl="1">
              <a:spcBef>
                <a:spcPts val="0"/>
              </a:spcBef>
              <a:spcAft>
                <a:spcPts val="0"/>
              </a:spcAft>
              <a:buSzPts val="2800"/>
              <a:buFont typeface="Raleway"/>
              <a:buNone/>
              <a:defRPr b="1" sz="2800">
                <a:latin typeface="Raleway"/>
                <a:ea typeface="Raleway"/>
                <a:cs typeface="Raleway"/>
                <a:sym typeface="Raleway"/>
              </a:defRPr>
            </a:lvl2pPr>
            <a:lvl3pPr lvl="2">
              <a:spcBef>
                <a:spcPts val="0"/>
              </a:spcBef>
              <a:spcAft>
                <a:spcPts val="0"/>
              </a:spcAft>
              <a:buSzPts val="2800"/>
              <a:buFont typeface="Raleway"/>
              <a:buNone/>
              <a:defRPr b="1" sz="2800">
                <a:latin typeface="Raleway"/>
                <a:ea typeface="Raleway"/>
                <a:cs typeface="Raleway"/>
                <a:sym typeface="Raleway"/>
              </a:defRPr>
            </a:lvl3pPr>
            <a:lvl4pPr lvl="3">
              <a:spcBef>
                <a:spcPts val="0"/>
              </a:spcBef>
              <a:spcAft>
                <a:spcPts val="0"/>
              </a:spcAft>
              <a:buSzPts val="2800"/>
              <a:buFont typeface="Raleway"/>
              <a:buNone/>
              <a:defRPr b="1" sz="2800">
                <a:latin typeface="Raleway"/>
                <a:ea typeface="Raleway"/>
                <a:cs typeface="Raleway"/>
                <a:sym typeface="Raleway"/>
              </a:defRPr>
            </a:lvl4pPr>
            <a:lvl5pPr lvl="4">
              <a:spcBef>
                <a:spcPts val="0"/>
              </a:spcBef>
              <a:spcAft>
                <a:spcPts val="0"/>
              </a:spcAft>
              <a:buSzPts val="2800"/>
              <a:buFont typeface="Raleway"/>
              <a:buNone/>
              <a:defRPr b="1" sz="2800">
                <a:latin typeface="Raleway"/>
                <a:ea typeface="Raleway"/>
                <a:cs typeface="Raleway"/>
                <a:sym typeface="Raleway"/>
              </a:defRPr>
            </a:lvl5pPr>
            <a:lvl6pPr lvl="5">
              <a:spcBef>
                <a:spcPts val="0"/>
              </a:spcBef>
              <a:spcAft>
                <a:spcPts val="0"/>
              </a:spcAft>
              <a:buSzPts val="2800"/>
              <a:buFont typeface="Raleway"/>
              <a:buNone/>
              <a:defRPr b="1" sz="2800">
                <a:latin typeface="Raleway"/>
                <a:ea typeface="Raleway"/>
                <a:cs typeface="Raleway"/>
                <a:sym typeface="Raleway"/>
              </a:defRPr>
            </a:lvl6pPr>
            <a:lvl7pPr lvl="6">
              <a:spcBef>
                <a:spcPts val="0"/>
              </a:spcBef>
              <a:spcAft>
                <a:spcPts val="0"/>
              </a:spcAft>
              <a:buSzPts val="2800"/>
              <a:buFont typeface="Raleway"/>
              <a:buNone/>
              <a:defRPr b="1" sz="2800">
                <a:latin typeface="Raleway"/>
                <a:ea typeface="Raleway"/>
                <a:cs typeface="Raleway"/>
                <a:sym typeface="Raleway"/>
              </a:defRPr>
            </a:lvl7pPr>
            <a:lvl8pPr lvl="7">
              <a:spcBef>
                <a:spcPts val="0"/>
              </a:spcBef>
              <a:spcAft>
                <a:spcPts val="0"/>
              </a:spcAft>
              <a:buSzPts val="2800"/>
              <a:buFont typeface="Raleway"/>
              <a:buNone/>
              <a:defRPr b="1" sz="2800">
                <a:latin typeface="Raleway"/>
                <a:ea typeface="Raleway"/>
                <a:cs typeface="Raleway"/>
                <a:sym typeface="Raleway"/>
              </a:defRPr>
            </a:lvl8pPr>
            <a:lvl9pPr lvl="8">
              <a:spcBef>
                <a:spcPts val="0"/>
              </a:spcBef>
              <a:spcAft>
                <a:spcPts val="0"/>
              </a:spcAft>
              <a:buSzPts val="2800"/>
              <a:buFont typeface="Raleway"/>
              <a:buNone/>
              <a:defRPr b="1" sz="2800">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 Id="rId4" Type="http://schemas.openxmlformats.org/officeDocument/2006/relationships/image" Target="../media/image4.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3.xml"/><Relationship Id="rId3"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4.xml"/><Relationship Id="rId3"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5.xml"/><Relationship Id="rId3" Type="http://schemas.openxmlformats.org/officeDocument/2006/relationships/image" Target="../media/image1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6.xml"/><Relationship Id="rId3" Type="http://schemas.openxmlformats.org/officeDocument/2006/relationships/image" Target="../media/image8.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4.xml"/><Relationship Id="rId3" Type="http://schemas.openxmlformats.org/officeDocument/2006/relationships/image" Target="../media/image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 Id="rId3" Type="http://schemas.openxmlformats.org/officeDocument/2006/relationships/image" Target="../media/image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 Id="rId3" Type="http://schemas.openxmlformats.org/officeDocument/2006/relationships/image" Target="../media/image1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xml"/><Relationship Id="rId3" Type="http://schemas.openxmlformats.org/officeDocument/2006/relationships/image" Target="../media/image1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 Id="rId3" Type="http://schemas.openxmlformats.org/officeDocument/2006/relationships/image" Target="../media/image1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xml"/><Relationship Id="rId3" Type="http://schemas.openxmlformats.org/officeDocument/2006/relationships/image" Target="../media/image1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1.xml"/><Relationship Id="rId3" Type="http://schemas.openxmlformats.org/officeDocument/2006/relationships/image" Target="../media/image16.png"/><Relationship Id="rId4" Type="http://schemas.openxmlformats.org/officeDocument/2006/relationships/image" Target="../media/image2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2.xml"/><Relationship Id="rId3" Type="http://schemas.openxmlformats.org/officeDocument/2006/relationships/image" Target="../media/image18.png"/><Relationship Id="rId4" Type="http://schemas.openxmlformats.org/officeDocument/2006/relationships/image" Target="../media/image2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3.xml"/><Relationship Id="rId3" Type="http://schemas.openxmlformats.org/officeDocument/2006/relationships/image" Target="../media/image1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4.xml"/><Relationship Id="rId3" Type="http://schemas.openxmlformats.org/officeDocument/2006/relationships/image" Target="../media/image2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5.xml"/><Relationship Id="rId3" Type="http://schemas.openxmlformats.org/officeDocument/2006/relationships/image" Target="../media/image2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6.xml"/><Relationship Id="rId3" Type="http://schemas.openxmlformats.org/officeDocument/2006/relationships/image" Target="../media/image26.png"/><Relationship Id="rId4" Type="http://schemas.openxmlformats.org/officeDocument/2006/relationships/image" Target="../media/image3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7.xml"/><Relationship Id="rId3" Type="http://schemas.openxmlformats.org/officeDocument/2006/relationships/image" Target="../media/image30.png"/><Relationship Id="rId4" Type="http://schemas.openxmlformats.org/officeDocument/2006/relationships/image" Target="../media/image24.png"/><Relationship Id="rId5" Type="http://schemas.openxmlformats.org/officeDocument/2006/relationships/image" Target="../media/image2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8.xml"/><Relationship Id="rId3" Type="http://schemas.openxmlformats.org/officeDocument/2006/relationships/image" Target="../media/image2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9.xml"/><Relationship Id="rId3" Type="http://schemas.openxmlformats.org/officeDocument/2006/relationships/image" Target="../media/image23.png"/><Relationship Id="rId4" Type="http://schemas.openxmlformats.org/officeDocument/2006/relationships/image" Target="../media/image3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0.xml"/><Relationship Id="rId3" Type="http://schemas.openxmlformats.org/officeDocument/2006/relationships/image" Target="../media/image4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1.xml"/><Relationship Id="rId3" Type="http://schemas.openxmlformats.org/officeDocument/2006/relationships/image" Target="../media/image4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2.xml"/><Relationship Id="rId3" Type="http://schemas.openxmlformats.org/officeDocument/2006/relationships/image" Target="../media/image46.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3.xml"/><Relationship Id="rId3" Type="http://schemas.openxmlformats.org/officeDocument/2006/relationships/image" Target="../media/image28.png"/><Relationship Id="rId4" Type="http://schemas.openxmlformats.org/officeDocument/2006/relationships/image" Target="../media/image31.png"/><Relationship Id="rId5" Type="http://schemas.openxmlformats.org/officeDocument/2006/relationships/image" Target="../media/image3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4.xml"/><Relationship Id="rId3" Type="http://schemas.openxmlformats.org/officeDocument/2006/relationships/image" Target="../media/image35.png"/><Relationship Id="rId4" Type="http://schemas.openxmlformats.org/officeDocument/2006/relationships/image" Target="../media/image3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5.xml"/><Relationship Id="rId3" Type="http://schemas.openxmlformats.org/officeDocument/2006/relationships/image" Target="../media/image38.png"/><Relationship Id="rId4" Type="http://schemas.openxmlformats.org/officeDocument/2006/relationships/image" Target="../media/image36.png"/><Relationship Id="rId5" Type="http://schemas.openxmlformats.org/officeDocument/2006/relationships/image" Target="../media/image5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6.xml"/><Relationship Id="rId3" Type="http://schemas.openxmlformats.org/officeDocument/2006/relationships/image" Target="../media/image41.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7.xml"/><Relationship Id="rId3" Type="http://schemas.openxmlformats.org/officeDocument/2006/relationships/image" Target="../media/image50.jpg"/><Relationship Id="rId4" Type="http://schemas.openxmlformats.org/officeDocument/2006/relationships/image" Target="../media/image47.jpg"/><Relationship Id="rId5" Type="http://schemas.openxmlformats.org/officeDocument/2006/relationships/image" Target="../media/image45.jp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8.xml"/><Relationship Id="rId3" Type="http://schemas.openxmlformats.org/officeDocument/2006/relationships/image" Target="../media/image37.jpg"/><Relationship Id="rId4" Type="http://schemas.openxmlformats.org/officeDocument/2006/relationships/image" Target="../media/image40.jp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9.xml"/><Relationship Id="rId3" Type="http://schemas.openxmlformats.org/officeDocument/2006/relationships/image" Target="../media/image44.jpg"/><Relationship Id="rId4" Type="http://schemas.openxmlformats.org/officeDocument/2006/relationships/image" Target="../media/image43.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48.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1.xml"/><Relationship Id="rId3" Type="http://schemas.openxmlformats.org/officeDocument/2006/relationships/hyperlink" Target="http://www.royalcaribbean.com/connect/robot-bartenders-shake-things-up-at-sea/" TargetMode="External"/><Relationship Id="rId4" Type="http://schemas.openxmlformats.org/officeDocument/2006/relationships/hyperlink" Target="https://www.youtube.com/watch?v=fAh6hQRKBU8" TargetMode="External"/><Relationship Id="rId5" Type="http://schemas.openxmlformats.org/officeDocument/2006/relationships/hyperlink" Target="https://intellipaat.com/tutorial/tutorial-mongodb-tutorial/mongodb-crud-operations/" TargetMode="External"/><Relationship Id="rId6" Type="http://schemas.openxmlformats.org/officeDocument/2006/relationships/hyperlink" Target="https://docstore.mik.ua/orelly/perl3/tk/ch02_02.htm" TargetMode="External"/><Relationship Id="rId7" Type="http://schemas.openxmlformats.org/officeDocument/2006/relationships/hyperlink" Target="https://en.wikipedia.org/wiki/Model%E2%80%93view%E2%80%93controller"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4" name="Shape 134"/>
        <p:cNvGrpSpPr/>
        <p:nvPr/>
      </p:nvGrpSpPr>
      <p:grpSpPr>
        <a:xfrm>
          <a:off x="0" y="0"/>
          <a:ext cx="0" cy="0"/>
          <a:chOff x="0" y="0"/>
          <a:chExt cx="0" cy="0"/>
        </a:xfrm>
      </p:grpSpPr>
      <p:pic>
        <p:nvPicPr>
          <p:cNvPr descr="Portrait-oriented black smaptphone" id="135" name="Google Shape;135;p17"/>
          <p:cNvPicPr preferRelativeResize="0"/>
          <p:nvPr/>
        </p:nvPicPr>
        <p:blipFill rotWithShape="1">
          <a:blip r:embed="rId3">
            <a:alphaModFix/>
          </a:blip>
          <a:srcRect b="0" l="0" r="19980" t="0"/>
          <a:stretch/>
        </p:blipFill>
        <p:spPr>
          <a:xfrm>
            <a:off x="8220926" y="1242000"/>
            <a:ext cx="923075" cy="2265601"/>
          </a:xfrm>
          <a:prstGeom prst="rect">
            <a:avLst/>
          </a:prstGeom>
          <a:noFill/>
          <a:ln>
            <a:noFill/>
          </a:ln>
          <a:effectLst>
            <a:reflection blurRad="0" dir="0" dist="0" endA="0" endPos="4000" fadeDir="5400012" kx="0" rotWithShape="0" algn="bl" stA="20000" stPos="0" sy="-100000" ky="0"/>
          </a:effectLst>
        </p:spPr>
      </p:pic>
      <p:sp>
        <p:nvSpPr>
          <p:cNvPr id="136" name="Google Shape;136;p17"/>
          <p:cNvSpPr txBox="1"/>
          <p:nvPr>
            <p:ph type="ctrTitle"/>
          </p:nvPr>
        </p:nvSpPr>
        <p:spPr>
          <a:xfrm>
            <a:off x="576125" y="1149325"/>
            <a:ext cx="7779000" cy="276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5500"/>
              <a:t>Design of An Automated Drink Dispensing System</a:t>
            </a:r>
            <a:endParaRPr sz="5500"/>
          </a:p>
        </p:txBody>
      </p:sp>
      <p:sp>
        <p:nvSpPr>
          <p:cNvPr id="137" name="Google Shape;137;p17"/>
          <p:cNvSpPr txBox="1"/>
          <p:nvPr>
            <p:ph idx="1" type="subTitle"/>
          </p:nvPr>
        </p:nvSpPr>
        <p:spPr>
          <a:xfrm>
            <a:off x="999800" y="4141750"/>
            <a:ext cx="6730500" cy="82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By: Nathan Bane, Chris Blanks, and Ryan Valente</a:t>
            </a:r>
            <a:endParaRPr sz="2400"/>
          </a:p>
        </p:txBody>
      </p:sp>
      <p:pic>
        <p:nvPicPr>
          <p:cNvPr id="138" name="Google Shape;138;p17"/>
          <p:cNvPicPr preferRelativeResize="0"/>
          <p:nvPr/>
        </p:nvPicPr>
        <p:blipFill rotWithShape="1">
          <a:blip r:embed="rId4">
            <a:alphaModFix/>
          </a:blip>
          <a:srcRect b="0" l="19396" r="32545" t="0"/>
          <a:stretch/>
        </p:blipFill>
        <p:spPr>
          <a:xfrm>
            <a:off x="8271300" y="1401725"/>
            <a:ext cx="872700" cy="1867476"/>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4" name="Shape 194"/>
        <p:cNvGrpSpPr/>
        <p:nvPr/>
      </p:nvGrpSpPr>
      <p:grpSpPr>
        <a:xfrm>
          <a:off x="0" y="0"/>
          <a:ext cx="0" cy="0"/>
          <a:chOff x="0" y="0"/>
          <a:chExt cx="0" cy="0"/>
        </a:xfrm>
      </p:grpSpPr>
      <p:sp>
        <p:nvSpPr>
          <p:cNvPr id="195" name="Google Shape;195;p26"/>
          <p:cNvSpPr txBox="1"/>
          <p:nvPr>
            <p:ph type="title"/>
          </p:nvPr>
        </p:nvSpPr>
        <p:spPr>
          <a:xfrm>
            <a:off x="6532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Design Requirements (continued)</a:t>
            </a:r>
            <a:endParaRPr/>
          </a:p>
        </p:txBody>
      </p:sp>
      <p:sp>
        <p:nvSpPr>
          <p:cNvPr id="196" name="Google Shape;196;p26"/>
          <p:cNvSpPr txBox="1"/>
          <p:nvPr>
            <p:ph idx="1" type="body"/>
          </p:nvPr>
        </p:nvSpPr>
        <p:spPr>
          <a:xfrm>
            <a:off x="393500" y="1986200"/>
            <a:ext cx="6070500" cy="2126100"/>
          </a:xfrm>
          <a:prstGeom prst="rect">
            <a:avLst/>
          </a:prstGeom>
        </p:spPr>
        <p:txBody>
          <a:bodyPr anchorCtr="0" anchor="t" bIns="91425" lIns="91425" spcFirstLastPara="1" rIns="91425" wrap="square" tIns="91425">
            <a:noAutofit/>
          </a:bodyPr>
          <a:lstStyle/>
          <a:p>
            <a:pPr indent="-317500" lvl="0" marL="457200" rtl="0" algn="l">
              <a:lnSpc>
                <a:spcPct val="150000"/>
              </a:lnSpc>
              <a:spcBef>
                <a:spcPts val="0"/>
              </a:spcBef>
              <a:spcAft>
                <a:spcPts val="0"/>
              </a:spcAft>
              <a:buSzPts val="1400"/>
              <a:buChar char="❖"/>
            </a:pPr>
            <a:r>
              <a:rPr lang="en" sz="1400"/>
              <a:t>Features</a:t>
            </a:r>
            <a:endParaRPr sz="1400">
              <a:highlight>
                <a:srgbClr val="FF0000"/>
              </a:highlight>
            </a:endParaRPr>
          </a:p>
          <a:p>
            <a:pPr indent="-317500" lvl="1" marL="914400" rtl="0" algn="l">
              <a:lnSpc>
                <a:spcPct val="150000"/>
              </a:lnSpc>
              <a:spcBef>
                <a:spcPts val="0"/>
              </a:spcBef>
              <a:spcAft>
                <a:spcPts val="0"/>
              </a:spcAft>
              <a:buSzPts val="1400"/>
              <a:buChar char="➢"/>
            </a:pPr>
            <a:r>
              <a:rPr lang="en" sz="1400"/>
              <a:t>Touchscreen User Interface</a:t>
            </a:r>
            <a:endParaRPr sz="1400"/>
          </a:p>
          <a:p>
            <a:pPr indent="-317500" lvl="2" marL="1371600" rtl="0" algn="l">
              <a:lnSpc>
                <a:spcPct val="150000"/>
              </a:lnSpc>
              <a:spcBef>
                <a:spcPts val="0"/>
              </a:spcBef>
              <a:spcAft>
                <a:spcPts val="0"/>
              </a:spcAft>
              <a:buSzPts val="1400"/>
              <a:buChar char="■"/>
            </a:pPr>
            <a:r>
              <a:rPr lang="en" sz="1400"/>
              <a:t>Main Computer</a:t>
            </a:r>
            <a:endParaRPr sz="1400"/>
          </a:p>
          <a:p>
            <a:pPr indent="-317500" lvl="2" marL="1371600" rtl="0" algn="l">
              <a:lnSpc>
                <a:spcPct val="150000"/>
              </a:lnSpc>
              <a:spcBef>
                <a:spcPts val="0"/>
              </a:spcBef>
              <a:spcAft>
                <a:spcPts val="0"/>
              </a:spcAft>
              <a:buSzPts val="1400"/>
              <a:buChar char="■"/>
            </a:pPr>
            <a:r>
              <a:rPr lang="en" sz="1400"/>
              <a:t>Embedded Board</a:t>
            </a:r>
            <a:endParaRPr sz="1400"/>
          </a:p>
          <a:p>
            <a:pPr indent="-317500" lvl="1" marL="914400" rtl="0" algn="l">
              <a:lnSpc>
                <a:spcPct val="150000"/>
              </a:lnSpc>
              <a:spcBef>
                <a:spcPts val="0"/>
              </a:spcBef>
              <a:spcAft>
                <a:spcPts val="0"/>
              </a:spcAft>
              <a:buSzPts val="1400"/>
              <a:buChar char="➢"/>
            </a:pPr>
            <a:r>
              <a:rPr lang="en" sz="1400"/>
              <a:t>Dual Mode for Desktop Application</a:t>
            </a:r>
            <a:endParaRPr sz="1400"/>
          </a:p>
          <a:p>
            <a:pPr indent="-317500" lvl="1" marL="914400" rtl="0" algn="l">
              <a:lnSpc>
                <a:spcPct val="150000"/>
              </a:lnSpc>
              <a:spcBef>
                <a:spcPts val="0"/>
              </a:spcBef>
              <a:spcAft>
                <a:spcPts val="0"/>
              </a:spcAft>
              <a:buSzPts val="1400"/>
              <a:buChar char="➢"/>
            </a:pPr>
            <a:r>
              <a:rPr lang="en" sz="1400"/>
              <a:t>Security</a:t>
            </a:r>
            <a:endParaRPr sz="1400"/>
          </a:p>
          <a:p>
            <a:pPr indent="-317500" lvl="1" marL="914400" rtl="0" algn="l">
              <a:lnSpc>
                <a:spcPct val="150000"/>
              </a:lnSpc>
              <a:spcBef>
                <a:spcPts val="0"/>
              </a:spcBef>
              <a:spcAft>
                <a:spcPts val="0"/>
              </a:spcAft>
              <a:buSzPts val="1400"/>
              <a:buChar char="➢"/>
            </a:pPr>
            <a:r>
              <a:rPr lang="en" sz="1400"/>
              <a:t>Remote Monitoring</a:t>
            </a:r>
            <a:endParaRPr sz="1400"/>
          </a:p>
          <a:p>
            <a:pPr indent="0" lvl="0" marL="0" rtl="0" algn="l">
              <a:lnSpc>
                <a:spcPct val="150000"/>
              </a:lnSpc>
              <a:spcBef>
                <a:spcPts val="1600"/>
              </a:spcBef>
              <a:spcAft>
                <a:spcPts val="0"/>
              </a:spcAft>
              <a:buNone/>
            </a:pPr>
            <a:r>
              <a:t/>
            </a:r>
            <a:endParaRPr sz="1400"/>
          </a:p>
          <a:p>
            <a:pPr indent="0" lvl="0" marL="457200" rtl="0" algn="l">
              <a:lnSpc>
                <a:spcPct val="150000"/>
              </a:lnSpc>
              <a:spcBef>
                <a:spcPts val="1600"/>
              </a:spcBef>
              <a:spcAft>
                <a:spcPts val="1600"/>
              </a:spcAft>
              <a:buNone/>
            </a:pPr>
            <a:r>
              <a:t/>
            </a:r>
            <a:endParaRPr sz="1400"/>
          </a:p>
        </p:txBody>
      </p:sp>
      <p:pic>
        <p:nvPicPr>
          <p:cNvPr id="197" name="Google Shape;197;p26"/>
          <p:cNvPicPr preferRelativeResize="0"/>
          <p:nvPr/>
        </p:nvPicPr>
        <p:blipFill>
          <a:blip r:embed="rId3">
            <a:alphaModFix/>
          </a:blip>
          <a:stretch>
            <a:fillRect/>
          </a:stretch>
        </p:blipFill>
        <p:spPr>
          <a:xfrm>
            <a:off x="6463990" y="2495966"/>
            <a:ext cx="2343510" cy="131777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1" name="Shape 201"/>
        <p:cNvGrpSpPr/>
        <p:nvPr/>
      </p:nvGrpSpPr>
      <p:grpSpPr>
        <a:xfrm>
          <a:off x="0" y="0"/>
          <a:ext cx="0" cy="0"/>
          <a:chOff x="0" y="0"/>
          <a:chExt cx="0" cy="0"/>
        </a:xfrm>
      </p:grpSpPr>
      <p:sp>
        <p:nvSpPr>
          <p:cNvPr id="202" name="Google Shape;202;p2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Design Constraints</a:t>
            </a:r>
            <a:endParaRPr/>
          </a:p>
        </p:txBody>
      </p:sp>
      <p:sp>
        <p:nvSpPr>
          <p:cNvPr id="203" name="Google Shape;203;p27"/>
          <p:cNvSpPr txBox="1"/>
          <p:nvPr>
            <p:ph idx="1" type="body"/>
          </p:nvPr>
        </p:nvSpPr>
        <p:spPr>
          <a:xfrm>
            <a:off x="393500" y="1986200"/>
            <a:ext cx="3658800" cy="14115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SzPts val="1800"/>
              <a:buChar char="❖"/>
            </a:pPr>
            <a:r>
              <a:rPr lang="en" sz="1800"/>
              <a:t>Has to be on a raised platform</a:t>
            </a:r>
            <a:endParaRPr sz="1800"/>
          </a:p>
          <a:p>
            <a:pPr indent="-342900" lvl="0" marL="457200" rtl="0" algn="l">
              <a:lnSpc>
                <a:spcPct val="150000"/>
              </a:lnSpc>
              <a:spcBef>
                <a:spcPts val="0"/>
              </a:spcBef>
              <a:spcAft>
                <a:spcPts val="0"/>
              </a:spcAft>
              <a:buSzPts val="1800"/>
              <a:buChar char="❖"/>
            </a:pPr>
            <a:r>
              <a:rPr lang="en" sz="1800"/>
              <a:t>Food Safety</a:t>
            </a:r>
            <a:endParaRPr sz="1800"/>
          </a:p>
          <a:p>
            <a:pPr indent="0" lvl="0" marL="457200" rtl="0" algn="l">
              <a:lnSpc>
                <a:spcPct val="150000"/>
              </a:lnSpc>
              <a:spcBef>
                <a:spcPts val="1600"/>
              </a:spcBef>
              <a:spcAft>
                <a:spcPts val="1600"/>
              </a:spcAft>
              <a:buNone/>
            </a:pPr>
            <a:r>
              <a:t/>
            </a:r>
            <a:endParaRPr sz="18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7" name="Shape 207"/>
        <p:cNvGrpSpPr/>
        <p:nvPr/>
      </p:nvGrpSpPr>
      <p:grpSpPr>
        <a:xfrm>
          <a:off x="0" y="0"/>
          <a:ext cx="0" cy="0"/>
          <a:chOff x="0" y="0"/>
          <a:chExt cx="0" cy="0"/>
        </a:xfrm>
      </p:grpSpPr>
      <p:sp>
        <p:nvSpPr>
          <p:cNvPr id="208" name="Google Shape;208;p28"/>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Planning &amp; Design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2" name="Shape 212"/>
        <p:cNvGrpSpPr/>
        <p:nvPr/>
      </p:nvGrpSpPr>
      <p:grpSpPr>
        <a:xfrm>
          <a:off x="0" y="0"/>
          <a:ext cx="0" cy="0"/>
          <a:chOff x="0" y="0"/>
          <a:chExt cx="0" cy="0"/>
        </a:xfrm>
      </p:grpSpPr>
      <p:sp>
        <p:nvSpPr>
          <p:cNvPr id="213" name="Google Shape;213;p29"/>
          <p:cNvSpPr/>
          <p:nvPr/>
        </p:nvSpPr>
        <p:spPr>
          <a:xfrm>
            <a:off x="0" y="4747100"/>
            <a:ext cx="9144000" cy="396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29"/>
          <p:cNvSpPr txBox="1"/>
          <p:nvPr>
            <p:ph idx="4294967295" type="title"/>
          </p:nvPr>
        </p:nvSpPr>
        <p:spPr>
          <a:xfrm>
            <a:off x="178850" y="89750"/>
            <a:ext cx="8568600" cy="53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System Description</a:t>
            </a:r>
            <a:endParaRPr/>
          </a:p>
        </p:txBody>
      </p:sp>
      <p:pic>
        <p:nvPicPr>
          <p:cNvPr id="215" name="Google Shape;215;p29"/>
          <p:cNvPicPr preferRelativeResize="0"/>
          <p:nvPr/>
        </p:nvPicPr>
        <p:blipFill>
          <a:blip r:embed="rId3">
            <a:alphaModFix/>
          </a:blip>
          <a:stretch>
            <a:fillRect/>
          </a:stretch>
        </p:blipFill>
        <p:spPr>
          <a:xfrm>
            <a:off x="2140300" y="777350"/>
            <a:ext cx="4645709" cy="381735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9" name="Shape 219"/>
        <p:cNvGrpSpPr/>
        <p:nvPr/>
      </p:nvGrpSpPr>
      <p:grpSpPr>
        <a:xfrm>
          <a:off x="0" y="0"/>
          <a:ext cx="0" cy="0"/>
          <a:chOff x="0" y="0"/>
          <a:chExt cx="0" cy="0"/>
        </a:xfrm>
      </p:grpSpPr>
      <p:sp>
        <p:nvSpPr>
          <p:cNvPr id="220" name="Google Shape;220;p30"/>
          <p:cNvSpPr/>
          <p:nvPr/>
        </p:nvSpPr>
        <p:spPr>
          <a:xfrm>
            <a:off x="0" y="4747100"/>
            <a:ext cx="9144000" cy="396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30"/>
          <p:cNvSpPr txBox="1"/>
          <p:nvPr>
            <p:ph idx="4294967295" type="title"/>
          </p:nvPr>
        </p:nvSpPr>
        <p:spPr>
          <a:xfrm>
            <a:off x="-355200" y="0"/>
            <a:ext cx="2563200" cy="533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System States</a:t>
            </a:r>
            <a:endParaRPr/>
          </a:p>
        </p:txBody>
      </p:sp>
      <p:pic>
        <p:nvPicPr>
          <p:cNvPr id="222" name="Google Shape;222;p30"/>
          <p:cNvPicPr preferRelativeResize="0"/>
          <p:nvPr/>
        </p:nvPicPr>
        <p:blipFill>
          <a:blip r:embed="rId3">
            <a:alphaModFix/>
          </a:blip>
          <a:stretch>
            <a:fillRect/>
          </a:stretch>
        </p:blipFill>
        <p:spPr>
          <a:xfrm>
            <a:off x="1886650" y="203150"/>
            <a:ext cx="6631201" cy="4384564"/>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6" name="Shape 226"/>
        <p:cNvGrpSpPr/>
        <p:nvPr/>
      </p:nvGrpSpPr>
      <p:grpSpPr>
        <a:xfrm>
          <a:off x="0" y="0"/>
          <a:ext cx="0" cy="0"/>
          <a:chOff x="0" y="0"/>
          <a:chExt cx="0" cy="0"/>
        </a:xfrm>
      </p:grpSpPr>
      <p:sp>
        <p:nvSpPr>
          <p:cNvPr id="227" name="Google Shape;227;p31"/>
          <p:cNvSpPr/>
          <p:nvPr/>
        </p:nvSpPr>
        <p:spPr>
          <a:xfrm>
            <a:off x="0" y="4747100"/>
            <a:ext cx="9144000" cy="396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31"/>
          <p:cNvSpPr txBox="1"/>
          <p:nvPr>
            <p:ph idx="4294967295" type="title"/>
          </p:nvPr>
        </p:nvSpPr>
        <p:spPr>
          <a:xfrm>
            <a:off x="2685600" y="67300"/>
            <a:ext cx="3772800" cy="53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Design Approach</a:t>
            </a:r>
            <a:endParaRPr/>
          </a:p>
        </p:txBody>
      </p:sp>
      <p:pic>
        <p:nvPicPr>
          <p:cNvPr id="229" name="Google Shape;229;p31"/>
          <p:cNvPicPr preferRelativeResize="0"/>
          <p:nvPr/>
        </p:nvPicPr>
        <p:blipFill>
          <a:blip r:embed="rId3">
            <a:alphaModFix/>
          </a:blip>
          <a:stretch>
            <a:fillRect/>
          </a:stretch>
        </p:blipFill>
        <p:spPr>
          <a:xfrm>
            <a:off x="2268125" y="651850"/>
            <a:ext cx="4607761" cy="38398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233" name="Shape 233"/>
        <p:cNvGrpSpPr/>
        <p:nvPr/>
      </p:nvGrpSpPr>
      <p:grpSpPr>
        <a:xfrm>
          <a:off x="0" y="0"/>
          <a:ext cx="0" cy="0"/>
          <a:chOff x="0" y="0"/>
          <a:chExt cx="0" cy="0"/>
        </a:xfrm>
      </p:grpSpPr>
      <p:sp>
        <p:nvSpPr>
          <p:cNvPr id="234" name="Google Shape;234;p32"/>
          <p:cNvSpPr/>
          <p:nvPr/>
        </p:nvSpPr>
        <p:spPr>
          <a:xfrm>
            <a:off x="0" y="4747100"/>
            <a:ext cx="9144000" cy="396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32"/>
          <p:cNvSpPr txBox="1"/>
          <p:nvPr>
            <p:ph idx="4294967295" type="title"/>
          </p:nvPr>
        </p:nvSpPr>
        <p:spPr>
          <a:xfrm>
            <a:off x="178850" y="89750"/>
            <a:ext cx="7747800" cy="53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System Description: Embedded Electronics</a:t>
            </a:r>
            <a:endParaRPr/>
          </a:p>
        </p:txBody>
      </p:sp>
      <p:pic>
        <p:nvPicPr>
          <p:cNvPr id="236" name="Google Shape;236;p32"/>
          <p:cNvPicPr preferRelativeResize="0"/>
          <p:nvPr/>
        </p:nvPicPr>
        <p:blipFill rotWithShape="1">
          <a:blip r:embed="rId3">
            <a:alphaModFix/>
          </a:blip>
          <a:srcRect b="0" l="0" r="0" t="9181"/>
          <a:stretch/>
        </p:blipFill>
        <p:spPr>
          <a:xfrm>
            <a:off x="6007450" y="624962"/>
            <a:ext cx="2940322" cy="3792862"/>
          </a:xfrm>
          <a:prstGeom prst="rect">
            <a:avLst/>
          </a:prstGeom>
          <a:noFill/>
          <a:ln>
            <a:noFill/>
          </a:ln>
        </p:spPr>
      </p:pic>
      <p:sp>
        <p:nvSpPr>
          <p:cNvPr id="237" name="Google Shape;237;p32"/>
          <p:cNvSpPr txBox="1"/>
          <p:nvPr/>
        </p:nvSpPr>
        <p:spPr>
          <a:xfrm>
            <a:off x="286975" y="675300"/>
            <a:ext cx="5412600" cy="3792900"/>
          </a:xfrm>
          <a:prstGeom prst="rect">
            <a:avLst/>
          </a:prstGeom>
          <a:noFill/>
          <a:ln>
            <a:noFill/>
          </a:ln>
        </p:spPr>
        <p:txBody>
          <a:bodyPr anchorCtr="0" anchor="t" bIns="91425" lIns="91425" spcFirstLastPara="1" rIns="91425" wrap="square" tIns="91425">
            <a:noAutofit/>
          </a:bodyPr>
          <a:lstStyle/>
          <a:p>
            <a:pPr indent="-298450" lvl="0" marL="457200" rtl="0" algn="l">
              <a:lnSpc>
                <a:spcPct val="150000"/>
              </a:lnSpc>
              <a:spcBef>
                <a:spcPts val="0"/>
              </a:spcBef>
              <a:spcAft>
                <a:spcPts val="0"/>
              </a:spcAft>
              <a:buClr>
                <a:schemeClr val="accent1"/>
              </a:buClr>
              <a:buSzPts val="1100"/>
              <a:buFont typeface="Lato"/>
              <a:buAutoNum type="arabicPeriod"/>
            </a:pPr>
            <a:r>
              <a:rPr lang="en" sz="1100">
                <a:solidFill>
                  <a:schemeClr val="accent1"/>
                </a:solidFill>
                <a:highlight>
                  <a:srgbClr val="FFFF00"/>
                </a:highlight>
                <a:latin typeface="Lato"/>
                <a:ea typeface="Lato"/>
                <a:cs typeface="Lato"/>
                <a:sym typeface="Lato"/>
              </a:rPr>
              <a:t>Hardware Controller</a:t>
            </a:r>
            <a:endParaRPr sz="1100">
              <a:solidFill>
                <a:schemeClr val="accent1"/>
              </a:solidFill>
              <a:highlight>
                <a:srgbClr val="FFFF00"/>
              </a:highlight>
              <a:latin typeface="Lato"/>
              <a:ea typeface="Lato"/>
              <a:cs typeface="Lato"/>
              <a:sym typeface="Lato"/>
            </a:endParaRPr>
          </a:p>
          <a:p>
            <a:pPr indent="-298450" lvl="1" marL="914400" rtl="0" algn="l">
              <a:lnSpc>
                <a:spcPct val="150000"/>
              </a:lnSpc>
              <a:spcBef>
                <a:spcPts val="0"/>
              </a:spcBef>
              <a:spcAft>
                <a:spcPts val="0"/>
              </a:spcAft>
              <a:buClr>
                <a:schemeClr val="accent1"/>
              </a:buClr>
              <a:buSzPts val="1100"/>
              <a:buFont typeface="Lato"/>
              <a:buAutoNum type="alphaLcPeriod"/>
            </a:pPr>
            <a:r>
              <a:rPr lang="en" sz="1100">
                <a:solidFill>
                  <a:schemeClr val="accent1"/>
                </a:solidFill>
                <a:highlight>
                  <a:srgbClr val="FFFF00"/>
                </a:highlight>
                <a:latin typeface="Lato"/>
                <a:ea typeface="Lato"/>
                <a:cs typeface="Lato"/>
                <a:sym typeface="Lato"/>
              </a:rPr>
              <a:t>The fluid microcontroller will be used to control the fluid flow </a:t>
            </a:r>
            <a:endParaRPr sz="1100">
              <a:solidFill>
                <a:schemeClr val="accent1"/>
              </a:solidFill>
              <a:highlight>
                <a:srgbClr val="FFFF00"/>
              </a:highlight>
              <a:latin typeface="Lato"/>
              <a:ea typeface="Lato"/>
              <a:cs typeface="Lato"/>
              <a:sym typeface="Lato"/>
            </a:endParaRPr>
          </a:p>
          <a:p>
            <a:pPr indent="-298450" lvl="2" marL="1371600" rtl="0" algn="l">
              <a:lnSpc>
                <a:spcPct val="150000"/>
              </a:lnSpc>
              <a:spcBef>
                <a:spcPts val="0"/>
              </a:spcBef>
              <a:spcAft>
                <a:spcPts val="0"/>
              </a:spcAft>
              <a:buClr>
                <a:schemeClr val="accent1"/>
              </a:buClr>
              <a:buSzPts val="1100"/>
              <a:buFont typeface="Lato"/>
              <a:buAutoNum type="romanLcPeriod"/>
            </a:pPr>
            <a:r>
              <a:rPr lang="en" sz="1100">
                <a:solidFill>
                  <a:schemeClr val="accent1"/>
                </a:solidFill>
                <a:highlight>
                  <a:srgbClr val="FFFF00"/>
                </a:highlight>
                <a:latin typeface="Lato"/>
                <a:ea typeface="Lato"/>
                <a:cs typeface="Lato"/>
                <a:sym typeface="Lato"/>
              </a:rPr>
              <a:t>Control and interface valves </a:t>
            </a:r>
            <a:endParaRPr sz="1100">
              <a:solidFill>
                <a:schemeClr val="accent1"/>
              </a:solidFill>
              <a:highlight>
                <a:srgbClr val="FFFF00"/>
              </a:highlight>
              <a:latin typeface="Lato"/>
              <a:ea typeface="Lato"/>
              <a:cs typeface="Lato"/>
              <a:sym typeface="Lato"/>
            </a:endParaRPr>
          </a:p>
          <a:p>
            <a:pPr indent="-298450" lvl="2" marL="1371600" rtl="0" algn="l">
              <a:lnSpc>
                <a:spcPct val="150000"/>
              </a:lnSpc>
              <a:spcBef>
                <a:spcPts val="0"/>
              </a:spcBef>
              <a:spcAft>
                <a:spcPts val="0"/>
              </a:spcAft>
              <a:buClr>
                <a:schemeClr val="accent1"/>
              </a:buClr>
              <a:buSzPts val="1100"/>
              <a:buFont typeface="Lato"/>
              <a:buAutoNum type="romanLcPeriod"/>
            </a:pPr>
            <a:r>
              <a:rPr lang="en" sz="1100">
                <a:solidFill>
                  <a:schemeClr val="accent1"/>
                </a:solidFill>
                <a:highlight>
                  <a:srgbClr val="FFFF00"/>
                </a:highlight>
                <a:latin typeface="Lato"/>
                <a:ea typeface="Lato"/>
                <a:cs typeface="Lato"/>
                <a:sym typeface="Lato"/>
              </a:rPr>
              <a:t>Stepper motor driver to control peristaltic pumps</a:t>
            </a:r>
            <a:endParaRPr sz="1100">
              <a:solidFill>
                <a:schemeClr val="accent1"/>
              </a:solidFill>
              <a:highlight>
                <a:srgbClr val="FFFF00"/>
              </a:highlight>
              <a:latin typeface="Lato"/>
              <a:ea typeface="Lato"/>
              <a:cs typeface="Lato"/>
              <a:sym typeface="Lato"/>
            </a:endParaRPr>
          </a:p>
          <a:p>
            <a:pPr indent="-298450" lvl="1" marL="914400" rtl="0" algn="l">
              <a:lnSpc>
                <a:spcPct val="150000"/>
              </a:lnSpc>
              <a:spcBef>
                <a:spcPts val="0"/>
              </a:spcBef>
              <a:spcAft>
                <a:spcPts val="0"/>
              </a:spcAft>
              <a:buClr>
                <a:schemeClr val="accent1"/>
              </a:buClr>
              <a:buSzPts val="1100"/>
              <a:buFont typeface="Lato"/>
              <a:buAutoNum type="alphaLcPeriod"/>
            </a:pPr>
            <a:r>
              <a:rPr lang="en" sz="1100">
                <a:solidFill>
                  <a:schemeClr val="accent1"/>
                </a:solidFill>
                <a:highlight>
                  <a:srgbClr val="FFFF00"/>
                </a:highlight>
                <a:latin typeface="Lato"/>
                <a:ea typeface="Lato"/>
                <a:cs typeface="Lato"/>
                <a:sym typeface="Lato"/>
              </a:rPr>
              <a:t>Motor controller to drive the motor used to dispense ice</a:t>
            </a:r>
            <a:endParaRPr sz="1100">
              <a:solidFill>
                <a:schemeClr val="accent1"/>
              </a:solidFill>
              <a:highlight>
                <a:srgbClr val="FFFF00"/>
              </a:highlight>
              <a:latin typeface="Lato"/>
              <a:ea typeface="Lato"/>
              <a:cs typeface="Lato"/>
              <a:sym typeface="Lato"/>
            </a:endParaRPr>
          </a:p>
          <a:p>
            <a:pPr indent="-298450" lvl="1" marL="914400" rtl="0" algn="l">
              <a:lnSpc>
                <a:spcPct val="150000"/>
              </a:lnSpc>
              <a:spcBef>
                <a:spcPts val="0"/>
              </a:spcBef>
              <a:spcAft>
                <a:spcPts val="0"/>
              </a:spcAft>
              <a:buClr>
                <a:schemeClr val="accent1"/>
              </a:buClr>
              <a:buSzPts val="1100"/>
              <a:buFont typeface="Lato"/>
              <a:buAutoNum type="alphaLcPeriod"/>
            </a:pPr>
            <a:r>
              <a:rPr lang="en" sz="1100">
                <a:solidFill>
                  <a:schemeClr val="accent1"/>
                </a:solidFill>
                <a:highlight>
                  <a:srgbClr val="FFFF00"/>
                </a:highlight>
                <a:latin typeface="Lato"/>
                <a:ea typeface="Lato"/>
                <a:cs typeface="Lato"/>
                <a:sym typeface="Lato"/>
              </a:rPr>
              <a:t>Sensor module will gather all data necessary to basic operation of the vending machine</a:t>
            </a:r>
            <a:endParaRPr sz="1100">
              <a:solidFill>
                <a:schemeClr val="accent1"/>
              </a:solidFill>
              <a:highlight>
                <a:srgbClr val="FFFF00"/>
              </a:highlight>
              <a:latin typeface="Lato"/>
              <a:ea typeface="Lato"/>
              <a:cs typeface="Lato"/>
              <a:sym typeface="Lato"/>
            </a:endParaRPr>
          </a:p>
          <a:p>
            <a:pPr indent="-298450" lvl="0" marL="457200" rtl="0" algn="l">
              <a:lnSpc>
                <a:spcPct val="150000"/>
              </a:lnSpc>
              <a:spcBef>
                <a:spcPts val="0"/>
              </a:spcBef>
              <a:spcAft>
                <a:spcPts val="0"/>
              </a:spcAft>
              <a:buClr>
                <a:schemeClr val="accent1"/>
              </a:buClr>
              <a:buSzPts val="1100"/>
              <a:buFont typeface="Lato"/>
              <a:buAutoNum type="arabicPeriod"/>
            </a:pPr>
            <a:r>
              <a:rPr lang="en" sz="1100">
                <a:solidFill>
                  <a:schemeClr val="accent1"/>
                </a:solidFill>
                <a:highlight>
                  <a:srgbClr val="FFFF00"/>
                </a:highlight>
                <a:latin typeface="Lato"/>
                <a:ea typeface="Lato"/>
                <a:cs typeface="Lato"/>
                <a:sym typeface="Lato"/>
              </a:rPr>
              <a:t>Main Computer</a:t>
            </a:r>
            <a:endParaRPr sz="1100">
              <a:solidFill>
                <a:schemeClr val="accent1"/>
              </a:solidFill>
              <a:highlight>
                <a:srgbClr val="FFFF00"/>
              </a:highlight>
              <a:latin typeface="Lato"/>
              <a:ea typeface="Lato"/>
              <a:cs typeface="Lato"/>
              <a:sym typeface="Lato"/>
            </a:endParaRPr>
          </a:p>
          <a:p>
            <a:pPr indent="-298450" lvl="1" marL="914400" rtl="0" algn="l">
              <a:lnSpc>
                <a:spcPct val="150000"/>
              </a:lnSpc>
              <a:spcBef>
                <a:spcPts val="0"/>
              </a:spcBef>
              <a:spcAft>
                <a:spcPts val="0"/>
              </a:spcAft>
              <a:buClr>
                <a:schemeClr val="accent1"/>
              </a:buClr>
              <a:buSzPts val="1100"/>
              <a:buFont typeface="Lato"/>
              <a:buAutoNum type="alphaLcPeriod"/>
            </a:pPr>
            <a:r>
              <a:rPr lang="en" sz="1100">
                <a:solidFill>
                  <a:schemeClr val="accent1"/>
                </a:solidFill>
                <a:highlight>
                  <a:srgbClr val="FFFF00"/>
                </a:highlight>
                <a:latin typeface="Lato"/>
                <a:ea typeface="Lato"/>
                <a:cs typeface="Lato"/>
                <a:sym typeface="Lato"/>
              </a:rPr>
              <a:t>Will be connected to the touch screen</a:t>
            </a:r>
            <a:endParaRPr sz="1100">
              <a:solidFill>
                <a:schemeClr val="accent1"/>
              </a:solidFill>
              <a:highlight>
                <a:srgbClr val="FFFF00"/>
              </a:highlight>
              <a:latin typeface="Lato"/>
              <a:ea typeface="Lato"/>
              <a:cs typeface="Lato"/>
              <a:sym typeface="Lato"/>
            </a:endParaRPr>
          </a:p>
          <a:p>
            <a:pPr indent="-298450" lvl="1" marL="914400" rtl="0" algn="l">
              <a:lnSpc>
                <a:spcPct val="150000"/>
              </a:lnSpc>
              <a:spcBef>
                <a:spcPts val="0"/>
              </a:spcBef>
              <a:spcAft>
                <a:spcPts val="0"/>
              </a:spcAft>
              <a:buClr>
                <a:schemeClr val="accent1"/>
              </a:buClr>
              <a:buSzPts val="1100"/>
              <a:buFont typeface="Lato"/>
              <a:buAutoNum type="alphaLcPeriod"/>
            </a:pPr>
            <a:r>
              <a:rPr lang="en" sz="1100">
                <a:solidFill>
                  <a:schemeClr val="accent1"/>
                </a:solidFill>
                <a:highlight>
                  <a:srgbClr val="FFFF00"/>
                </a:highlight>
                <a:latin typeface="Lato"/>
                <a:ea typeface="Lato"/>
                <a:cs typeface="Lato"/>
                <a:sym typeface="Lato"/>
              </a:rPr>
              <a:t>Will send commands to the motor controller and fluid microcontroller through the use of I2C</a:t>
            </a:r>
            <a:endParaRPr sz="1100">
              <a:solidFill>
                <a:schemeClr val="accent1"/>
              </a:solidFill>
              <a:highlight>
                <a:srgbClr val="FFFF00"/>
              </a:highlight>
              <a:latin typeface="Lato"/>
              <a:ea typeface="Lato"/>
              <a:cs typeface="Lato"/>
              <a:sym typeface="Lato"/>
            </a:endParaRPr>
          </a:p>
          <a:p>
            <a:pPr indent="-298450" lvl="1" marL="914400" rtl="0" algn="l">
              <a:lnSpc>
                <a:spcPct val="150000"/>
              </a:lnSpc>
              <a:spcBef>
                <a:spcPts val="0"/>
              </a:spcBef>
              <a:spcAft>
                <a:spcPts val="0"/>
              </a:spcAft>
              <a:buClr>
                <a:schemeClr val="accent1"/>
              </a:buClr>
              <a:buSzPts val="1100"/>
              <a:buFont typeface="Lato"/>
              <a:buAutoNum type="alphaLcPeriod"/>
            </a:pPr>
            <a:r>
              <a:rPr lang="en" sz="1100">
                <a:solidFill>
                  <a:schemeClr val="accent1"/>
                </a:solidFill>
                <a:highlight>
                  <a:srgbClr val="FFFF00"/>
                </a:highlight>
                <a:latin typeface="Lato"/>
                <a:ea typeface="Lato"/>
                <a:cs typeface="Lato"/>
                <a:sym typeface="Lato"/>
              </a:rPr>
              <a:t>Has to keep a collection of information in the local file system, which will pertain to current inventory and system information</a:t>
            </a:r>
            <a:endParaRPr sz="1100">
              <a:solidFill>
                <a:schemeClr val="accent1"/>
              </a:solidFill>
              <a:highlight>
                <a:srgbClr val="FFFF00"/>
              </a:highlight>
              <a:latin typeface="Lato"/>
              <a:ea typeface="Lato"/>
              <a:cs typeface="Lato"/>
              <a:sym typeface="Lato"/>
            </a:endParaRPr>
          </a:p>
          <a:p>
            <a:pPr indent="-298450" lvl="1" marL="914400" rtl="0" algn="l">
              <a:lnSpc>
                <a:spcPct val="150000"/>
              </a:lnSpc>
              <a:spcBef>
                <a:spcPts val="0"/>
              </a:spcBef>
              <a:spcAft>
                <a:spcPts val="0"/>
              </a:spcAft>
              <a:buClr>
                <a:schemeClr val="accent1"/>
              </a:buClr>
              <a:buSzPts val="1100"/>
              <a:buFont typeface="Lato"/>
              <a:buAutoNum type="alphaLcPeriod"/>
            </a:pPr>
            <a:r>
              <a:rPr lang="en" sz="1100">
                <a:solidFill>
                  <a:schemeClr val="accent1"/>
                </a:solidFill>
                <a:highlight>
                  <a:srgbClr val="FFFF00"/>
                </a:highlight>
                <a:latin typeface="Lato"/>
                <a:ea typeface="Lato"/>
                <a:cs typeface="Lato"/>
                <a:sym typeface="Lato"/>
              </a:rPr>
              <a:t>Will use the camera for checking a customer’s license</a:t>
            </a:r>
            <a:endParaRPr sz="1100">
              <a:solidFill>
                <a:schemeClr val="accent1"/>
              </a:solidFill>
              <a:highlight>
                <a:srgbClr val="FFFF00"/>
              </a:highlight>
              <a:latin typeface="Lato"/>
              <a:ea typeface="Lato"/>
              <a:cs typeface="Lato"/>
              <a:sym typeface="Lato"/>
            </a:endParaRPr>
          </a:p>
          <a:p>
            <a:pPr indent="-298450" lvl="1" marL="914400" rtl="0" algn="l">
              <a:lnSpc>
                <a:spcPct val="150000"/>
              </a:lnSpc>
              <a:spcBef>
                <a:spcPts val="0"/>
              </a:spcBef>
              <a:spcAft>
                <a:spcPts val="0"/>
              </a:spcAft>
              <a:buClr>
                <a:schemeClr val="accent1"/>
              </a:buClr>
              <a:buSzPts val="1100"/>
              <a:buFont typeface="Lato"/>
              <a:buAutoNum type="alphaLcPeriod"/>
            </a:pPr>
            <a:r>
              <a:rPr lang="en" sz="1100">
                <a:solidFill>
                  <a:schemeClr val="accent1"/>
                </a:solidFill>
                <a:highlight>
                  <a:srgbClr val="FFFF00"/>
                </a:highlight>
                <a:latin typeface="Lato"/>
                <a:ea typeface="Lato"/>
                <a:cs typeface="Lato"/>
                <a:sym typeface="Lato"/>
              </a:rPr>
              <a:t>Will host a http server to share relevant data</a:t>
            </a:r>
            <a:endParaRPr sz="1100">
              <a:solidFill>
                <a:schemeClr val="accent1"/>
              </a:solidFill>
              <a:highlight>
                <a:srgbClr val="FFFF00"/>
              </a:highlight>
              <a:latin typeface="Lato"/>
              <a:ea typeface="Lato"/>
              <a:cs typeface="Lato"/>
              <a:sym typeface="La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1" name="Shape 241"/>
        <p:cNvGrpSpPr/>
        <p:nvPr/>
      </p:nvGrpSpPr>
      <p:grpSpPr>
        <a:xfrm>
          <a:off x="0" y="0"/>
          <a:ext cx="0" cy="0"/>
          <a:chOff x="0" y="0"/>
          <a:chExt cx="0" cy="0"/>
        </a:xfrm>
      </p:grpSpPr>
      <p:sp>
        <p:nvSpPr>
          <p:cNvPr id="242" name="Google Shape;242;p33"/>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Implementation Plan</a:t>
            </a:r>
            <a:r>
              <a:rPr lang="en"/>
              <a:t>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6" name="Shape 246"/>
        <p:cNvGrpSpPr/>
        <p:nvPr/>
      </p:nvGrpSpPr>
      <p:grpSpPr>
        <a:xfrm>
          <a:off x="0" y="0"/>
          <a:ext cx="0" cy="0"/>
          <a:chOff x="0" y="0"/>
          <a:chExt cx="0" cy="0"/>
        </a:xfrm>
      </p:grpSpPr>
      <p:sp>
        <p:nvSpPr>
          <p:cNvPr id="247" name="Google Shape;247;p34"/>
          <p:cNvSpPr/>
          <p:nvPr/>
        </p:nvSpPr>
        <p:spPr>
          <a:xfrm>
            <a:off x="0" y="4747100"/>
            <a:ext cx="9144000" cy="396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34"/>
          <p:cNvSpPr txBox="1"/>
          <p:nvPr>
            <p:ph idx="4294967295" type="title"/>
          </p:nvPr>
        </p:nvSpPr>
        <p:spPr>
          <a:xfrm>
            <a:off x="2627025" y="83350"/>
            <a:ext cx="3548100" cy="53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Tasks </a:t>
            </a:r>
            <a:endParaRPr/>
          </a:p>
        </p:txBody>
      </p:sp>
      <p:sp>
        <p:nvSpPr>
          <p:cNvPr id="249" name="Google Shape;249;p34"/>
          <p:cNvSpPr txBox="1"/>
          <p:nvPr/>
        </p:nvSpPr>
        <p:spPr>
          <a:xfrm>
            <a:off x="162825" y="776775"/>
            <a:ext cx="8476500" cy="38121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SzPts val="1400"/>
              <a:buAutoNum type="arabicPeriod"/>
            </a:pPr>
            <a:r>
              <a:rPr b="1" lang="en"/>
              <a:t>Design a Fluid Control Hardware PCB </a:t>
            </a:r>
            <a:endParaRPr b="1"/>
          </a:p>
          <a:p>
            <a:pPr indent="457200" lvl="0" marL="0" rtl="0" algn="l">
              <a:lnSpc>
                <a:spcPct val="115000"/>
              </a:lnSpc>
              <a:spcBef>
                <a:spcPts val="0"/>
              </a:spcBef>
              <a:spcAft>
                <a:spcPts val="0"/>
              </a:spcAft>
              <a:buNone/>
            </a:pPr>
            <a:r>
              <a:rPr lang="en"/>
              <a:t>1.1	Design a High-Side Switch:</a:t>
            </a:r>
            <a:endParaRPr/>
          </a:p>
          <a:p>
            <a:pPr indent="457200" lvl="0" marL="0" rtl="0" algn="l">
              <a:lnSpc>
                <a:spcPct val="115000"/>
              </a:lnSpc>
              <a:spcBef>
                <a:spcPts val="0"/>
              </a:spcBef>
              <a:spcAft>
                <a:spcPts val="0"/>
              </a:spcAft>
              <a:buNone/>
            </a:pPr>
            <a:r>
              <a:rPr lang="en"/>
              <a:t>1.2	Design a Motor Driver:</a:t>
            </a:r>
            <a:endParaRPr/>
          </a:p>
          <a:p>
            <a:pPr indent="0" lvl="0" marL="457200" rtl="0" algn="l">
              <a:lnSpc>
                <a:spcPct val="115000"/>
              </a:lnSpc>
              <a:spcBef>
                <a:spcPts val="0"/>
              </a:spcBef>
              <a:spcAft>
                <a:spcPts val="0"/>
              </a:spcAft>
              <a:buNone/>
            </a:pPr>
            <a:r>
              <a:rPr lang="en"/>
              <a:t>1.3	Design a I2C GPIO Expander and Supporting Circuitry</a:t>
            </a:r>
            <a:endParaRPr/>
          </a:p>
          <a:p>
            <a:pPr indent="0" lvl="0" marL="457200" rtl="0" algn="l">
              <a:lnSpc>
                <a:spcPct val="115000"/>
              </a:lnSpc>
              <a:spcBef>
                <a:spcPts val="0"/>
              </a:spcBef>
              <a:spcAft>
                <a:spcPts val="0"/>
              </a:spcAft>
              <a:buNone/>
            </a:pPr>
            <a:r>
              <a:rPr lang="en"/>
              <a:t>1.4	Design a I2C Thermometer and Supporting Circuitry</a:t>
            </a:r>
            <a:endParaRPr/>
          </a:p>
          <a:p>
            <a:pPr indent="0" lvl="0" marL="457200" rtl="0" algn="l">
              <a:lnSpc>
                <a:spcPct val="115000"/>
              </a:lnSpc>
              <a:spcBef>
                <a:spcPts val="0"/>
              </a:spcBef>
              <a:spcAft>
                <a:spcPts val="0"/>
              </a:spcAft>
              <a:buNone/>
            </a:pPr>
            <a:r>
              <a:rPr lang="en"/>
              <a:t>1.5	Design a I2C Input Power Current Sensor</a:t>
            </a:r>
            <a:endParaRPr/>
          </a:p>
          <a:p>
            <a:pPr indent="0" lvl="0" marL="457200" rtl="0" algn="l">
              <a:lnSpc>
                <a:spcPct val="115000"/>
              </a:lnSpc>
              <a:spcBef>
                <a:spcPts val="0"/>
              </a:spcBef>
              <a:spcAft>
                <a:spcPts val="0"/>
              </a:spcAft>
              <a:buNone/>
            </a:pPr>
            <a:r>
              <a:rPr lang="en"/>
              <a:t>1.6	Design a Printed Circuit Board. </a:t>
            </a:r>
            <a:endParaRPr/>
          </a:p>
          <a:p>
            <a:pPr indent="0" lvl="0" marL="457200" rtl="0" algn="l">
              <a:lnSpc>
                <a:spcPct val="115000"/>
              </a:lnSpc>
              <a:spcBef>
                <a:spcPts val="0"/>
              </a:spcBef>
              <a:spcAft>
                <a:spcPts val="0"/>
              </a:spcAft>
              <a:buNone/>
            </a:pPr>
            <a:r>
              <a:rPr lang="en"/>
              <a:t>1.7	Create a Bill of Materials, Order Components and Printed Circuit Board</a:t>
            </a:r>
            <a:endParaRPr/>
          </a:p>
          <a:p>
            <a:pPr indent="0" lvl="0" marL="457200" rtl="0" algn="l">
              <a:lnSpc>
                <a:spcPct val="115000"/>
              </a:lnSpc>
              <a:spcBef>
                <a:spcPts val="0"/>
              </a:spcBef>
              <a:spcAft>
                <a:spcPts val="0"/>
              </a:spcAft>
              <a:buNone/>
            </a:pPr>
            <a:r>
              <a:rPr lang="en"/>
              <a:t>1.8	Assemble Components onto Printed Circuit Board.</a:t>
            </a:r>
            <a:endParaRPr/>
          </a:p>
          <a:p>
            <a:pPr indent="0" lvl="0" marL="457200" rtl="0" algn="l">
              <a:lnSpc>
                <a:spcPct val="115000"/>
              </a:lnSpc>
              <a:spcBef>
                <a:spcPts val="0"/>
              </a:spcBef>
              <a:spcAft>
                <a:spcPts val="0"/>
              </a:spcAft>
              <a:buNone/>
            </a:pPr>
            <a:r>
              <a:rPr lang="en"/>
              <a:t>1.9	</a:t>
            </a:r>
            <a:r>
              <a:rPr lang="en"/>
              <a:t>Develop code for the printed circuit board to test assembly.</a:t>
            </a:r>
            <a:endParaRPr/>
          </a:p>
          <a:p>
            <a:pPr indent="0" lvl="0" marL="457200" rtl="0" algn="l">
              <a:lnSpc>
                <a:spcPct val="115000"/>
              </a:lnSpc>
              <a:spcBef>
                <a:spcPts val="0"/>
              </a:spcBef>
              <a:spcAft>
                <a:spcPts val="0"/>
              </a:spcAft>
              <a:buNone/>
            </a:pPr>
            <a:r>
              <a:rPr lang="en" sz="1200">
                <a:latin typeface="Times New Roman"/>
                <a:ea typeface="Times New Roman"/>
                <a:cs typeface="Times New Roman"/>
                <a:sym typeface="Times New Roman"/>
              </a:rPr>
              <a:t>	</a:t>
            </a:r>
            <a:endParaRPr sz="1200">
              <a:latin typeface="Times New Roman"/>
              <a:ea typeface="Times New Roman"/>
              <a:cs typeface="Times New Roman"/>
              <a:sym typeface="Times New Roman"/>
            </a:endParaRPr>
          </a:p>
          <a:p>
            <a:pPr indent="0" lvl="0" marL="457200" rtl="0" algn="l">
              <a:lnSpc>
                <a:spcPct val="115000"/>
              </a:lnSpc>
              <a:spcBef>
                <a:spcPts val="0"/>
              </a:spcBef>
              <a:spcAft>
                <a:spcPts val="0"/>
              </a:spcAft>
              <a:buNone/>
            </a:pPr>
            <a:r>
              <a:t/>
            </a:r>
            <a:endParaRPr sz="1200">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3" name="Shape 253"/>
        <p:cNvGrpSpPr/>
        <p:nvPr/>
      </p:nvGrpSpPr>
      <p:grpSpPr>
        <a:xfrm>
          <a:off x="0" y="0"/>
          <a:ext cx="0" cy="0"/>
          <a:chOff x="0" y="0"/>
          <a:chExt cx="0" cy="0"/>
        </a:xfrm>
      </p:grpSpPr>
      <p:sp>
        <p:nvSpPr>
          <p:cNvPr id="254" name="Google Shape;254;p35"/>
          <p:cNvSpPr/>
          <p:nvPr/>
        </p:nvSpPr>
        <p:spPr>
          <a:xfrm>
            <a:off x="0" y="4747100"/>
            <a:ext cx="9144000" cy="396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35"/>
          <p:cNvSpPr txBox="1"/>
          <p:nvPr>
            <p:ph idx="4294967295" type="title"/>
          </p:nvPr>
        </p:nvSpPr>
        <p:spPr>
          <a:xfrm>
            <a:off x="2627025" y="83350"/>
            <a:ext cx="3548100" cy="53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Tasks (continued)</a:t>
            </a:r>
            <a:endParaRPr/>
          </a:p>
        </p:txBody>
      </p:sp>
      <p:sp>
        <p:nvSpPr>
          <p:cNvPr id="256" name="Google Shape;256;p35"/>
          <p:cNvSpPr txBox="1"/>
          <p:nvPr/>
        </p:nvSpPr>
        <p:spPr>
          <a:xfrm>
            <a:off x="42750" y="665700"/>
            <a:ext cx="9101100" cy="3812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a:t>2.</a:t>
            </a:r>
            <a:r>
              <a:rPr lang="en"/>
              <a:t>	</a:t>
            </a:r>
            <a:r>
              <a:rPr b="1" lang="en"/>
              <a:t>Design Fluid Microcontroller Printed Circuit Board</a:t>
            </a:r>
            <a:endParaRPr b="1"/>
          </a:p>
          <a:p>
            <a:pPr indent="0" lvl="0" marL="0" rtl="0" algn="l">
              <a:lnSpc>
                <a:spcPct val="115000"/>
              </a:lnSpc>
              <a:spcBef>
                <a:spcPts val="0"/>
              </a:spcBef>
              <a:spcAft>
                <a:spcPts val="0"/>
              </a:spcAft>
              <a:buNone/>
            </a:pPr>
            <a:r>
              <a:rPr lang="en"/>
              <a:t>	2.1	Select Microcontroller and develop supporting circuitry for microcontroller</a:t>
            </a:r>
            <a:endParaRPr/>
          </a:p>
          <a:p>
            <a:pPr indent="0" lvl="0" marL="0" rtl="0" algn="l">
              <a:lnSpc>
                <a:spcPct val="115000"/>
              </a:lnSpc>
              <a:spcBef>
                <a:spcPts val="0"/>
              </a:spcBef>
              <a:spcAft>
                <a:spcPts val="0"/>
              </a:spcAft>
              <a:buNone/>
            </a:pPr>
            <a:r>
              <a:rPr lang="en"/>
              <a:t>	2.2	Develop circuitry to interface with a resistive touch screen</a:t>
            </a:r>
            <a:endParaRPr/>
          </a:p>
          <a:p>
            <a:pPr indent="0" lvl="0" marL="0" rtl="0" algn="l">
              <a:lnSpc>
                <a:spcPct val="115000"/>
              </a:lnSpc>
              <a:spcBef>
                <a:spcPts val="0"/>
              </a:spcBef>
              <a:spcAft>
                <a:spcPts val="0"/>
              </a:spcAft>
              <a:buNone/>
            </a:pPr>
            <a:r>
              <a:rPr lang="en"/>
              <a:t>	2.3	Interface switches with microcontroller to manipulate modes of microcontroller</a:t>
            </a:r>
            <a:endParaRPr/>
          </a:p>
          <a:p>
            <a:pPr indent="0" lvl="0" marL="0" rtl="0" algn="l">
              <a:lnSpc>
                <a:spcPct val="115000"/>
              </a:lnSpc>
              <a:spcBef>
                <a:spcPts val="0"/>
              </a:spcBef>
              <a:spcAft>
                <a:spcPts val="0"/>
              </a:spcAft>
              <a:buNone/>
            </a:pPr>
            <a:r>
              <a:rPr lang="en"/>
              <a:t>	2.4	Layout Printed Circuit Board</a:t>
            </a:r>
            <a:endParaRPr/>
          </a:p>
          <a:p>
            <a:pPr indent="0" lvl="0" marL="0" rtl="0" algn="l">
              <a:lnSpc>
                <a:spcPct val="115000"/>
              </a:lnSpc>
              <a:spcBef>
                <a:spcPts val="0"/>
              </a:spcBef>
              <a:spcAft>
                <a:spcPts val="0"/>
              </a:spcAft>
              <a:buNone/>
            </a:pPr>
            <a:r>
              <a:rPr lang="en"/>
              <a:t>	2.5	Assemble Components onto Printed Circuit Board</a:t>
            </a:r>
            <a:endParaRPr/>
          </a:p>
          <a:p>
            <a:pPr indent="0" lvl="0" marL="0" rtl="0" algn="l">
              <a:lnSpc>
                <a:spcPct val="115000"/>
              </a:lnSpc>
              <a:spcBef>
                <a:spcPts val="0"/>
              </a:spcBef>
              <a:spcAft>
                <a:spcPts val="0"/>
              </a:spcAft>
              <a:buNone/>
            </a:pPr>
            <a:r>
              <a:rPr lang="en"/>
              <a:t>	2.6	Code Microcontroller</a:t>
            </a:r>
            <a:endParaRPr/>
          </a:p>
          <a:p>
            <a:pPr indent="0" lvl="0" marL="0" rtl="0" algn="l">
              <a:lnSpc>
                <a:spcPct val="115000"/>
              </a:lnSpc>
              <a:spcBef>
                <a:spcPts val="0"/>
              </a:spcBef>
              <a:spcAft>
                <a:spcPts val="0"/>
              </a:spcAft>
              <a:buNone/>
            </a:pPr>
            <a:r>
              <a:rPr lang="en"/>
              <a:t>		2.6.a	Stand-alone Mode: Code Touch Screen to allow for direct command of the microcontroller</a:t>
            </a:r>
            <a:endParaRPr/>
          </a:p>
          <a:p>
            <a:pPr indent="0" lvl="0" marL="0" rtl="0" algn="l">
              <a:lnSpc>
                <a:spcPct val="115000"/>
              </a:lnSpc>
              <a:spcBef>
                <a:spcPts val="0"/>
              </a:spcBef>
              <a:spcAft>
                <a:spcPts val="0"/>
              </a:spcAft>
              <a:buNone/>
            </a:pPr>
            <a:r>
              <a:rPr lang="en"/>
              <a:t>		2.6.b	Subordinate Mode: Code microcontroller to receive commands through I2C from the master computer</a:t>
            </a:r>
            <a:endParaRPr/>
          </a:p>
          <a:p>
            <a:pPr indent="0" lvl="0" marL="0" rtl="0" algn="l">
              <a:lnSpc>
                <a:spcPct val="115000"/>
              </a:lnSpc>
              <a:spcBef>
                <a:spcPts val="0"/>
              </a:spcBef>
              <a:spcAft>
                <a:spcPts val="0"/>
              </a:spcAft>
              <a:buNone/>
            </a:pPr>
            <a:r>
              <a:rPr b="1" lang="en"/>
              <a:t>3. </a:t>
            </a:r>
            <a:r>
              <a:rPr lang="en"/>
              <a:t>	</a:t>
            </a:r>
            <a:r>
              <a:rPr b="1" lang="en"/>
              <a:t>Develop a communication scheme between the main computer, and the embedded development board</a:t>
            </a:r>
            <a:endParaRPr b="1"/>
          </a:p>
          <a:p>
            <a:pPr indent="0" lvl="0" marL="0" rtl="0" algn="l">
              <a:lnSpc>
                <a:spcPct val="115000"/>
              </a:lnSpc>
              <a:spcBef>
                <a:spcPts val="0"/>
              </a:spcBef>
              <a:spcAft>
                <a:spcPts val="0"/>
              </a:spcAft>
              <a:buNone/>
            </a:pPr>
            <a:r>
              <a:t/>
            </a:r>
            <a:endParaRPr sz="1200">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sz="1200">
              <a:latin typeface="Times New Roman"/>
              <a:ea typeface="Times New Roman"/>
              <a:cs typeface="Times New Roman"/>
              <a:sym typeface="Times New Roman"/>
            </a:endParaRPr>
          </a:p>
          <a:p>
            <a:pPr indent="0" lvl="0" marL="457200" rtl="0" algn="l">
              <a:lnSpc>
                <a:spcPct val="115000"/>
              </a:lnSpc>
              <a:spcBef>
                <a:spcPts val="0"/>
              </a:spcBef>
              <a:spcAft>
                <a:spcPts val="0"/>
              </a:spcAft>
              <a:buNone/>
            </a:pPr>
            <a:r>
              <a:t/>
            </a:r>
            <a:endParaRPr sz="1200">
              <a:latin typeface="Times New Roman"/>
              <a:ea typeface="Times New Roman"/>
              <a:cs typeface="Times New Roman"/>
              <a:sym typeface="Times New Roman"/>
            </a:endParaRPr>
          </a:p>
          <a:p>
            <a:pPr indent="0" lvl="0" marL="457200" rtl="0" algn="l">
              <a:lnSpc>
                <a:spcPct val="115000"/>
              </a:lnSpc>
              <a:spcBef>
                <a:spcPts val="0"/>
              </a:spcBef>
              <a:spcAft>
                <a:spcPts val="0"/>
              </a:spcAft>
              <a:buNone/>
            </a:pPr>
            <a:r>
              <a:t/>
            </a:r>
            <a:endParaRPr sz="1200">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accent2"/>
        </a:solidFill>
      </p:bgPr>
    </p:bg>
    <p:spTree>
      <p:nvGrpSpPr>
        <p:cNvPr id="142" name="Shape 142"/>
        <p:cNvGrpSpPr/>
        <p:nvPr/>
      </p:nvGrpSpPr>
      <p:grpSpPr>
        <a:xfrm>
          <a:off x="0" y="0"/>
          <a:ext cx="0" cy="0"/>
          <a:chOff x="0" y="0"/>
          <a:chExt cx="0" cy="0"/>
        </a:xfrm>
      </p:grpSpPr>
      <p:sp>
        <p:nvSpPr>
          <p:cNvPr id="143" name="Google Shape;143;p18"/>
          <p:cNvSpPr txBox="1"/>
          <p:nvPr>
            <p:ph type="title"/>
          </p:nvPr>
        </p:nvSpPr>
        <p:spPr>
          <a:xfrm>
            <a:off x="729450" y="1322450"/>
            <a:ext cx="28599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Outline</a:t>
            </a:r>
            <a:endParaRPr/>
          </a:p>
        </p:txBody>
      </p:sp>
      <p:sp>
        <p:nvSpPr>
          <p:cNvPr id="144" name="Google Shape;144;p18"/>
          <p:cNvSpPr txBox="1"/>
          <p:nvPr>
            <p:ph idx="4294967295" type="subTitle"/>
          </p:nvPr>
        </p:nvSpPr>
        <p:spPr>
          <a:xfrm>
            <a:off x="4542975" y="592974"/>
            <a:ext cx="4080000" cy="403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u="sng">
                <a:solidFill>
                  <a:srgbClr val="FFFFFF"/>
                </a:solidFill>
              </a:rPr>
              <a:t>Background/Motivation</a:t>
            </a:r>
            <a:endParaRPr sz="1600" u="sng">
              <a:solidFill>
                <a:srgbClr val="FFFFFF"/>
              </a:solidFill>
            </a:endParaRPr>
          </a:p>
          <a:p>
            <a:pPr indent="0" lvl="0" marL="0" rtl="0" algn="l">
              <a:spcBef>
                <a:spcPts val="1600"/>
              </a:spcBef>
              <a:spcAft>
                <a:spcPts val="0"/>
              </a:spcAft>
              <a:buNone/>
            </a:pPr>
            <a:r>
              <a:rPr lang="en" sz="1600" u="sng">
                <a:solidFill>
                  <a:srgbClr val="FFFFFF"/>
                </a:solidFill>
              </a:rPr>
              <a:t>Design Requirements and Constraints</a:t>
            </a:r>
            <a:endParaRPr sz="1600" u="sng">
              <a:solidFill>
                <a:srgbClr val="FFFFFF"/>
              </a:solidFill>
            </a:endParaRPr>
          </a:p>
          <a:p>
            <a:pPr indent="0" lvl="0" marL="0" rtl="0" algn="l">
              <a:spcBef>
                <a:spcPts val="1600"/>
              </a:spcBef>
              <a:spcAft>
                <a:spcPts val="0"/>
              </a:spcAft>
              <a:buNone/>
            </a:pPr>
            <a:r>
              <a:rPr lang="en" sz="1600" u="sng">
                <a:solidFill>
                  <a:srgbClr val="FFFFFF"/>
                </a:solidFill>
              </a:rPr>
              <a:t>Planning &amp; Design</a:t>
            </a:r>
            <a:endParaRPr sz="1600" u="sng">
              <a:solidFill>
                <a:srgbClr val="FFFFFF"/>
              </a:solidFill>
            </a:endParaRPr>
          </a:p>
          <a:p>
            <a:pPr indent="0" lvl="0" marL="0" rtl="0" algn="l">
              <a:spcBef>
                <a:spcPts val="1600"/>
              </a:spcBef>
              <a:spcAft>
                <a:spcPts val="0"/>
              </a:spcAft>
              <a:buNone/>
            </a:pPr>
            <a:r>
              <a:rPr lang="en" sz="1600" u="sng">
                <a:solidFill>
                  <a:srgbClr val="FFFFFF"/>
                </a:solidFill>
              </a:rPr>
              <a:t>Implementation Plan</a:t>
            </a:r>
            <a:endParaRPr sz="1600" u="sng">
              <a:solidFill>
                <a:srgbClr val="FFFFFF"/>
              </a:solidFill>
            </a:endParaRPr>
          </a:p>
          <a:p>
            <a:pPr indent="0" lvl="0" marL="0" rtl="0" algn="l">
              <a:spcBef>
                <a:spcPts val="1600"/>
              </a:spcBef>
              <a:spcAft>
                <a:spcPts val="0"/>
              </a:spcAft>
              <a:buNone/>
            </a:pPr>
            <a:r>
              <a:rPr lang="en" sz="1600" u="sng">
                <a:solidFill>
                  <a:srgbClr val="FFFFFF"/>
                </a:solidFill>
              </a:rPr>
              <a:t>Implementation</a:t>
            </a:r>
            <a:endParaRPr sz="1600" u="sng">
              <a:solidFill>
                <a:srgbClr val="FFFFFF"/>
              </a:solidFill>
            </a:endParaRPr>
          </a:p>
          <a:p>
            <a:pPr indent="0" lvl="0" marL="0" rtl="0" algn="l">
              <a:spcBef>
                <a:spcPts val="1600"/>
              </a:spcBef>
              <a:spcAft>
                <a:spcPts val="0"/>
              </a:spcAft>
              <a:buNone/>
            </a:pPr>
            <a:r>
              <a:rPr lang="en" sz="1600" u="sng">
                <a:solidFill>
                  <a:srgbClr val="FFFFFF"/>
                </a:solidFill>
              </a:rPr>
              <a:t>Questions?</a:t>
            </a:r>
            <a:endParaRPr sz="1600" u="sng">
              <a:solidFill>
                <a:srgbClr val="FFFFFF"/>
              </a:solidFill>
            </a:endParaRPr>
          </a:p>
          <a:p>
            <a:pPr indent="0" lvl="0" marL="0" rtl="0" algn="l">
              <a:spcBef>
                <a:spcPts val="1600"/>
              </a:spcBef>
              <a:spcAft>
                <a:spcPts val="1600"/>
              </a:spcAft>
              <a:buNone/>
            </a:pPr>
            <a:r>
              <a:t/>
            </a:r>
            <a:endParaRPr sz="18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0" name="Shape 260"/>
        <p:cNvGrpSpPr/>
        <p:nvPr/>
      </p:nvGrpSpPr>
      <p:grpSpPr>
        <a:xfrm>
          <a:off x="0" y="0"/>
          <a:ext cx="0" cy="0"/>
          <a:chOff x="0" y="0"/>
          <a:chExt cx="0" cy="0"/>
        </a:xfrm>
      </p:grpSpPr>
      <p:sp>
        <p:nvSpPr>
          <p:cNvPr id="261" name="Google Shape;261;p36"/>
          <p:cNvSpPr txBox="1"/>
          <p:nvPr>
            <p:ph idx="4294967295" type="title"/>
          </p:nvPr>
        </p:nvSpPr>
        <p:spPr>
          <a:xfrm>
            <a:off x="2355000" y="165725"/>
            <a:ext cx="4253100" cy="439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Tasks (continued)</a:t>
            </a:r>
            <a:endParaRPr/>
          </a:p>
        </p:txBody>
      </p:sp>
      <p:sp>
        <p:nvSpPr>
          <p:cNvPr id="262" name="Google Shape;262;p36"/>
          <p:cNvSpPr txBox="1"/>
          <p:nvPr/>
        </p:nvSpPr>
        <p:spPr>
          <a:xfrm>
            <a:off x="114000" y="732900"/>
            <a:ext cx="8916000" cy="42414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AutoNum type="arabicPeriod" startAt="4"/>
            </a:pPr>
            <a:r>
              <a:rPr b="1" lang="en"/>
              <a:t>Create desktop application for the main computer</a:t>
            </a:r>
            <a:endParaRPr b="1"/>
          </a:p>
          <a:p>
            <a:pPr indent="-317500" lvl="1" marL="914400" rtl="0" algn="l">
              <a:spcBef>
                <a:spcPts val="0"/>
              </a:spcBef>
              <a:spcAft>
                <a:spcPts val="0"/>
              </a:spcAft>
              <a:buSzPts val="1400"/>
              <a:buAutoNum type="arabicPeriod"/>
            </a:pPr>
            <a:r>
              <a:rPr lang="en"/>
              <a:t>Design a GUI using Python’s Tkinter Library that the customers will use</a:t>
            </a:r>
            <a:endParaRPr/>
          </a:p>
          <a:p>
            <a:pPr indent="-317500" lvl="1" marL="914400" rtl="0" algn="l">
              <a:spcBef>
                <a:spcPts val="0"/>
              </a:spcBef>
              <a:spcAft>
                <a:spcPts val="0"/>
              </a:spcAft>
              <a:buSzPts val="1400"/>
              <a:buAutoNum type="arabicPeriod"/>
            </a:pPr>
            <a:r>
              <a:rPr lang="en"/>
              <a:t>Develop an efficient way to organize system and drink information in the file storage system</a:t>
            </a:r>
            <a:endParaRPr/>
          </a:p>
          <a:p>
            <a:pPr indent="-317500" lvl="1" marL="914400" rtl="0" algn="l">
              <a:spcBef>
                <a:spcPts val="0"/>
              </a:spcBef>
              <a:spcAft>
                <a:spcPts val="0"/>
              </a:spcAft>
              <a:buSzPts val="1400"/>
              <a:buAutoNum type="arabicPeriod"/>
            </a:pPr>
            <a:r>
              <a:rPr lang="en"/>
              <a:t>Add in capabilities for communication between the main computer and peripheral devices</a:t>
            </a:r>
            <a:endParaRPr/>
          </a:p>
          <a:p>
            <a:pPr indent="-317500" lvl="1" marL="914400" rtl="0" algn="l">
              <a:spcBef>
                <a:spcPts val="0"/>
              </a:spcBef>
              <a:spcAft>
                <a:spcPts val="0"/>
              </a:spcAft>
              <a:buSzPts val="1400"/>
              <a:buAutoNum type="arabicPeriod"/>
            </a:pPr>
            <a:r>
              <a:rPr lang="en"/>
              <a:t>Interface the main computer with the embedded boards and peripherals</a:t>
            </a:r>
            <a:endParaRPr/>
          </a:p>
          <a:p>
            <a:pPr indent="-317500" lvl="1" marL="914400" rtl="0" algn="l">
              <a:spcBef>
                <a:spcPts val="0"/>
              </a:spcBef>
              <a:spcAft>
                <a:spcPts val="0"/>
              </a:spcAft>
              <a:buSzPts val="1400"/>
              <a:buAutoNum type="arabicPeriod"/>
            </a:pPr>
            <a:r>
              <a:rPr lang="en"/>
              <a:t>Develop an algorithm for checking driver’s licenses with the camera</a:t>
            </a:r>
            <a:endParaRPr/>
          </a:p>
          <a:p>
            <a:pPr indent="-317500" lvl="0" marL="457200" rtl="0" algn="l">
              <a:spcBef>
                <a:spcPts val="0"/>
              </a:spcBef>
              <a:spcAft>
                <a:spcPts val="0"/>
              </a:spcAft>
              <a:buSzPts val="1400"/>
              <a:buAutoNum type="arabicPeriod" startAt="4"/>
            </a:pPr>
            <a:r>
              <a:rPr b="1" lang="en"/>
              <a:t>Create an Android phone application</a:t>
            </a:r>
            <a:endParaRPr b="1"/>
          </a:p>
          <a:p>
            <a:pPr indent="-317500" lvl="1" marL="914400" rtl="0" algn="l">
              <a:spcBef>
                <a:spcPts val="0"/>
              </a:spcBef>
              <a:spcAft>
                <a:spcPts val="0"/>
              </a:spcAft>
              <a:buSzPts val="1400"/>
              <a:buAutoNum type="arabicPeriod"/>
            </a:pPr>
            <a:r>
              <a:rPr lang="en"/>
              <a:t>Design the user interface of the phone app with Android Studio’s SDK</a:t>
            </a:r>
            <a:endParaRPr/>
          </a:p>
          <a:p>
            <a:pPr indent="-317500" lvl="1" marL="914400" rtl="0" algn="l">
              <a:spcBef>
                <a:spcPts val="0"/>
              </a:spcBef>
              <a:spcAft>
                <a:spcPts val="0"/>
              </a:spcAft>
              <a:buSzPts val="1400"/>
              <a:buAutoNum type="arabicPeriod"/>
            </a:pPr>
            <a:r>
              <a:rPr lang="en"/>
              <a:t>Allow the phone app to access the system information stored on the main computer and acquire relevant data for use within the app</a:t>
            </a:r>
            <a:endParaRPr/>
          </a:p>
          <a:p>
            <a:pPr indent="-317500" lvl="1" marL="914400" rtl="0" algn="l">
              <a:spcBef>
                <a:spcPts val="0"/>
              </a:spcBef>
              <a:spcAft>
                <a:spcPts val="0"/>
              </a:spcAft>
              <a:buSzPts val="1400"/>
              <a:buAutoNum type="arabicPeriod"/>
            </a:pPr>
            <a:r>
              <a:rPr lang="en"/>
              <a:t>Provide monitoring features (e.g. current stock left, low level of inventory, total sales)</a:t>
            </a:r>
            <a:endParaRPr/>
          </a:p>
          <a:p>
            <a:pPr indent="-317500" lvl="1" marL="914400" rtl="0" algn="l">
              <a:spcBef>
                <a:spcPts val="0"/>
              </a:spcBef>
              <a:spcAft>
                <a:spcPts val="0"/>
              </a:spcAft>
              <a:buSzPts val="1400"/>
              <a:buAutoNum type="arabicPeriod"/>
            </a:pPr>
            <a:r>
              <a:rPr lang="en"/>
              <a:t>Allow the user to be able to update system information (e.g. edit drink profiles)</a:t>
            </a:r>
            <a:endParaRPr/>
          </a:p>
          <a:p>
            <a:pPr indent="-317500" lvl="0" marL="457200" rtl="0" algn="l">
              <a:spcBef>
                <a:spcPts val="0"/>
              </a:spcBef>
              <a:spcAft>
                <a:spcPts val="0"/>
              </a:spcAft>
              <a:buSzPts val="1400"/>
              <a:buAutoNum type="arabicPeriod" startAt="4"/>
            </a:pPr>
            <a:r>
              <a:rPr b="1" lang="en"/>
              <a:t>Create extra capabilities and entertaining features</a:t>
            </a:r>
            <a:endParaRPr b="1"/>
          </a:p>
          <a:p>
            <a:pPr indent="-317500" lvl="1" marL="914400" rtl="0" algn="l">
              <a:spcBef>
                <a:spcPts val="0"/>
              </a:spcBef>
              <a:spcAft>
                <a:spcPts val="0"/>
              </a:spcAft>
              <a:buSzPts val="1400"/>
              <a:buAutoNum type="arabicPeriod"/>
            </a:pPr>
            <a:r>
              <a:rPr lang="en"/>
              <a:t>Design an LED lightshow to catch the customer’s attention</a:t>
            </a:r>
            <a:endParaRPr/>
          </a:p>
          <a:p>
            <a:pPr indent="-317500" lvl="1" marL="914400" rtl="0" algn="l">
              <a:spcBef>
                <a:spcPts val="0"/>
              </a:spcBef>
              <a:spcAft>
                <a:spcPts val="0"/>
              </a:spcAft>
              <a:buSzPts val="1400"/>
              <a:buAutoNum type="arabicPeriod"/>
            </a:pPr>
            <a:r>
              <a:rPr lang="en"/>
              <a:t>Use an ultrasonic sensor to trigger the entertaining features whenever a potential customer is close</a:t>
            </a:r>
            <a:endParaRPr/>
          </a:p>
          <a:p>
            <a:pPr indent="-317500" lvl="1" marL="914400" rtl="0" algn="l">
              <a:spcBef>
                <a:spcPts val="0"/>
              </a:spcBef>
              <a:spcAft>
                <a:spcPts val="0"/>
              </a:spcAft>
              <a:buSzPts val="1400"/>
              <a:buAutoNum type="arabicPeriod"/>
            </a:pPr>
            <a:r>
              <a:rPr lang="en"/>
              <a:t>Build an alarm system to detect forced entry into the internals of the system</a:t>
            </a:r>
            <a:endParaRPr/>
          </a:p>
          <a:p>
            <a:pPr indent="-317500" lvl="1" marL="914400" rtl="0" algn="l">
              <a:spcBef>
                <a:spcPts val="0"/>
              </a:spcBef>
              <a:spcAft>
                <a:spcPts val="0"/>
              </a:spcAft>
              <a:buSzPts val="1400"/>
              <a:buAutoNum type="arabicPeriod"/>
            </a:pPr>
            <a:r>
              <a:rPr lang="en"/>
              <a:t>Incorporate facial recognition into the desktop application.</a:t>
            </a:r>
            <a:endParaRPr/>
          </a:p>
          <a:p>
            <a:pPr indent="0" lvl="0" marL="914400" rtl="0" algn="l">
              <a:spcBef>
                <a:spcPts val="0"/>
              </a:spcBef>
              <a:spcAft>
                <a:spcPts val="0"/>
              </a:spcAft>
              <a:buNone/>
            </a:pPr>
            <a:r>
              <a:t/>
            </a:r>
            <a:endParaRPr/>
          </a:p>
          <a:p>
            <a:pPr indent="0" lvl="0" marL="0" rtl="0" algn="l">
              <a:spcBef>
                <a:spcPts val="0"/>
              </a:spcBef>
              <a:spcAft>
                <a:spcPts val="0"/>
              </a:spcAft>
              <a:buNone/>
            </a:pPr>
            <a:r>
              <a:t/>
            </a:r>
            <a:endParaRPr/>
          </a:p>
        </p:txBody>
      </p:sp>
      <p:sp>
        <p:nvSpPr>
          <p:cNvPr id="263" name="Google Shape;263;p36"/>
          <p:cNvSpPr/>
          <p:nvPr/>
        </p:nvSpPr>
        <p:spPr>
          <a:xfrm>
            <a:off x="0" y="4747100"/>
            <a:ext cx="9144000" cy="396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7" name="Shape 267"/>
        <p:cNvGrpSpPr/>
        <p:nvPr/>
      </p:nvGrpSpPr>
      <p:grpSpPr>
        <a:xfrm>
          <a:off x="0" y="0"/>
          <a:ext cx="0" cy="0"/>
          <a:chOff x="0" y="0"/>
          <a:chExt cx="0" cy="0"/>
        </a:xfrm>
      </p:grpSpPr>
      <p:sp>
        <p:nvSpPr>
          <p:cNvPr id="268" name="Google Shape;268;p37"/>
          <p:cNvSpPr/>
          <p:nvPr/>
        </p:nvSpPr>
        <p:spPr>
          <a:xfrm>
            <a:off x="0" y="4747100"/>
            <a:ext cx="9144000" cy="396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37"/>
          <p:cNvSpPr txBox="1"/>
          <p:nvPr>
            <p:ph idx="4294967295" type="title"/>
          </p:nvPr>
        </p:nvSpPr>
        <p:spPr>
          <a:xfrm>
            <a:off x="178850" y="89750"/>
            <a:ext cx="3548100" cy="53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Team Organization</a:t>
            </a:r>
            <a:endParaRPr/>
          </a:p>
        </p:txBody>
      </p:sp>
      <p:graphicFrame>
        <p:nvGraphicFramePr>
          <p:cNvPr id="270" name="Google Shape;270;p37"/>
          <p:cNvGraphicFramePr/>
          <p:nvPr/>
        </p:nvGraphicFramePr>
        <p:xfrm>
          <a:off x="377200" y="692150"/>
          <a:ext cx="3000000" cy="3000000"/>
        </p:xfrm>
        <a:graphic>
          <a:graphicData uri="http://schemas.openxmlformats.org/drawingml/2006/table">
            <a:tbl>
              <a:tblPr bandRow="1">
                <a:noFill/>
                <a:tableStyleId>{BDF63E50-FD1F-4A0D-9334-2FA92BE17238}</a:tableStyleId>
              </a:tblPr>
              <a:tblGrid>
                <a:gridCol w="989175"/>
                <a:gridCol w="1648675"/>
                <a:gridCol w="3342325"/>
                <a:gridCol w="1993400"/>
              </a:tblGrid>
              <a:tr h="277975">
                <a:tc>
                  <a:txBody>
                    <a:bodyPr>
                      <a:noAutofit/>
                    </a:bodyPr>
                    <a:lstStyle/>
                    <a:p>
                      <a:pPr indent="0" lvl="0" marL="0" rtl="0" algn="ctr">
                        <a:spcBef>
                          <a:spcPts val="100"/>
                        </a:spcBef>
                        <a:spcAft>
                          <a:spcPts val="100"/>
                        </a:spcAft>
                        <a:buNone/>
                      </a:pPr>
                      <a:r>
                        <a:rPr b="1" lang="en" sz="1000">
                          <a:solidFill>
                            <a:srgbClr val="000000"/>
                          </a:solidFill>
                          <a:latin typeface="Cambria"/>
                          <a:ea typeface="Cambria"/>
                          <a:cs typeface="Cambria"/>
                          <a:sym typeface="Cambria"/>
                        </a:rPr>
                        <a:t>Time</a:t>
                      </a:r>
                      <a:endParaRPr b="1" sz="1000">
                        <a:solidFill>
                          <a:srgbClr val="000000"/>
                        </a:solidFill>
                        <a:latin typeface="Cambria"/>
                        <a:ea typeface="Cambria"/>
                        <a:cs typeface="Cambria"/>
                        <a:sym typeface="Cambria"/>
                      </a:endParaRPr>
                    </a:p>
                  </a:txBody>
                  <a:tcPr marT="0" marB="0" marR="68575" marL="68575">
                    <a:lnL cap="flat" cmpd="sng" w="19050">
                      <a:solidFill>
                        <a:srgbClr val="434343"/>
                      </a:solidFill>
                      <a:prstDash val="solid"/>
                      <a:round/>
                      <a:headEnd len="sm" w="sm" type="none"/>
                      <a:tailEnd len="sm" w="sm" type="none"/>
                    </a:lnL>
                    <a:lnR cap="flat" cmpd="sng" w="63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6350">
                      <a:solidFill>
                        <a:srgbClr val="434343"/>
                      </a:solidFill>
                      <a:prstDash val="solid"/>
                      <a:round/>
                      <a:headEnd len="sm" w="sm" type="none"/>
                      <a:tailEnd len="sm" w="sm" type="none"/>
                    </a:lnB>
                  </a:tcPr>
                </a:tc>
                <a:tc>
                  <a:txBody>
                    <a:bodyPr>
                      <a:noAutofit/>
                    </a:bodyPr>
                    <a:lstStyle/>
                    <a:p>
                      <a:pPr indent="0" lvl="0" marL="0" rtl="0" algn="ctr">
                        <a:spcBef>
                          <a:spcPts val="100"/>
                        </a:spcBef>
                        <a:spcAft>
                          <a:spcPts val="100"/>
                        </a:spcAft>
                        <a:buNone/>
                      </a:pPr>
                      <a:r>
                        <a:rPr b="1" lang="en" sz="1000">
                          <a:solidFill>
                            <a:srgbClr val="000000"/>
                          </a:solidFill>
                          <a:latin typeface="Cambria"/>
                          <a:ea typeface="Cambria"/>
                          <a:cs typeface="Cambria"/>
                          <a:sym typeface="Cambria"/>
                        </a:rPr>
                        <a:t>Task</a:t>
                      </a:r>
                      <a:endParaRPr b="1" sz="1000">
                        <a:solidFill>
                          <a:srgbClr val="000000"/>
                        </a:solidFill>
                        <a:latin typeface="Cambria"/>
                        <a:ea typeface="Cambria"/>
                        <a:cs typeface="Cambria"/>
                        <a:sym typeface="Cambria"/>
                      </a:endParaRPr>
                    </a:p>
                  </a:txBody>
                  <a:tcPr marT="0" marB="0" marR="68575" marL="68575">
                    <a:lnL cap="flat" cmpd="sng" w="6350">
                      <a:solidFill>
                        <a:srgbClr val="434343"/>
                      </a:solidFill>
                      <a:prstDash val="solid"/>
                      <a:round/>
                      <a:headEnd len="sm" w="sm" type="none"/>
                      <a:tailEnd len="sm" w="sm" type="none"/>
                    </a:lnL>
                    <a:lnR cap="flat" cmpd="sng" w="63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6350">
                      <a:solidFill>
                        <a:srgbClr val="434343"/>
                      </a:solidFill>
                      <a:prstDash val="solid"/>
                      <a:round/>
                      <a:headEnd len="sm" w="sm" type="none"/>
                      <a:tailEnd len="sm" w="sm" type="none"/>
                    </a:lnB>
                  </a:tcPr>
                </a:tc>
                <a:tc>
                  <a:txBody>
                    <a:bodyPr>
                      <a:noAutofit/>
                    </a:bodyPr>
                    <a:lstStyle/>
                    <a:p>
                      <a:pPr indent="0" lvl="0" marL="0" rtl="0" algn="ctr">
                        <a:spcBef>
                          <a:spcPts val="100"/>
                        </a:spcBef>
                        <a:spcAft>
                          <a:spcPts val="100"/>
                        </a:spcAft>
                        <a:buNone/>
                      </a:pPr>
                      <a:r>
                        <a:rPr b="1" lang="en" sz="1000">
                          <a:solidFill>
                            <a:srgbClr val="000000"/>
                          </a:solidFill>
                          <a:latin typeface="Cambria"/>
                          <a:ea typeface="Cambria"/>
                          <a:cs typeface="Cambria"/>
                          <a:sym typeface="Cambria"/>
                        </a:rPr>
                        <a:t>Comments</a:t>
                      </a:r>
                      <a:endParaRPr b="1" sz="1000">
                        <a:solidFill>
                          <a:srgbClr val="000000"/>
                        </a:solidFill>
                        <a:latin typeface="Cambria"/>
                        <a:ea typeface="Cambria"/>
                        <a:cs typeface="Cambria"/>
                        <a:sym typeface="Cambria"/>
                      </a:endParaRPr>
                    </a:p>
                  </a:txBody>
                  <a:tcPr marT="0" marB="0" marR="68575" marL="68575">
                    <a:lnL cap="flat" cmpd="sng" w="6350">
                      <a:solidFill>
                        <a:srgbClr val="434343"/>
                      </a:solidFill>
                      <a:prstDash val="solid"/>
                      <a:round/>
                      <a:headEnd len="sm" w="sm" type="none"/>
                      <a:tailEnd len="sm" w="sm" type="none"/>
                    </a:lnL>
                    <a:lnR cap="flat" cmpd="sng" w="63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6350">
                      <a:solidFill>
                        <a:srgbClr val="434343"/>
                      </a:solidFill>
                      <a:prstDash val="solid"/>
                      <a:round/>
                      <a:headEnd len="sm" w="sm" type="none"/>
                      <a:tailEnd len="sm" w="sm" type="none"/>
                    </a:lnB>
                  </a:tcPr>
                </a:tc>
                <a:tc>
                  <a:txBody>
                    <a:bodyPr>
                      <a:noAutofit/>
                    </a:bodyPr>
                    <a:lstStyle/>
                    <a:p>
                      <a:pPr indent="0" lvl="0" marL="0" rtl="0" algn="ctr">
                        <a:spcBef>
                          <a:spcPts val="100"/>
                        </a:spcBef>
                        <a:spcAft>
                          <a:spcPts val="100"/>
                        </a:spcAft>
                        <a:buNone/>
                      </a:pPr>
                      <a:r>
                        <a:rPr b="1" lang="en" sz="1000">
                          <a:solidFill>
                            <a:srgbClr val="000000"/>
                          </a:solidFill>
                          <a:latin typeface="Cambria"/>
                          <a:ea typeface="Cambria"/>
                          <a:cs typeface="Cambria"/>
                          <a:sym typeface="Cambria"/>
                        </a:rPr>
                        <a:t>Responsible Personnel</a:t>
                      </a:r>
                      <a:endParaRPr b="1" sz="1000">
                        <a:solidFill>
                          <a:srgbClr val="000000"/>
                        </a:solidFill>
                        <a:latin typeface="Cambria"/>
                        <a:ea typeface="Cambria"/>
                        <a:cs typeface="Cambria"/>
                        <a:sym typeface="Cambria"/>
                      </a:endParaRPr>
                    </a:p>
                  </a:txBody>
                  <a:tcPr marT="0" marB="0" marR="68575" marL="68575">
                    <a:lnL cap="flat" cmpd="sng" w="63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6350">
                      <a:solidFill>
                        <a:srgbClr val="434343"/>
                      </a:solidFill>
                      <a:prstDash val="solid"/>
                      <a:round/>
                      <a:headEnd len="sm" w="sm" type="none"/>
                      <a:tailEnd len="sm" w="sm" type="none"/>
                    </a:lnB>
                  </a:tcPr>
                </a:tc>
              </a:tr>
              <a:tr h="269350">
                <a:tc gridSpan="3">
                  <a:txBody>
                    <a:bodyPr>
                      <a:noAutofit/>
                    </a:bodyPr>
                    <a:lstStyle/>
                    <a:p>
                      <a:pPr indent="0" lvl="0" marL="0" rtl="0" algn="ctr">
                        <a:spcBef>
                          <a:spcPts val="100"/>
                        </a:spcBef>
                        <a:spcAft>
                          <a:spcPts val="100"/>
                        </a:spcAft>
                        <a:buNone/>
                      </a:pPr>
                      <a:r>
                        <a:rPr lang="en" sz="1800">
                          <a:solidFill>
                            <a:srgbClr val="000000"/>
                          </a:solidFill>
                          <a:latin typeface="Cambria"/>
                          <a:ea typeface="Cambria"/>
                          <a:cs typeface="Cambria"/>
                          <a:sym typeface="Cambria"/>
                        </a:rPr>
                        <a:t>Fall 2018 Semester</a:t>
                      </a:r>
                      <a:endParaRPr sz="1800">
                        <a:solidFill>
                          <a:srgbClr val="000000"/>
                        </a:solidFill>
                        <a:latin typeface="Cambria"/>
                        <a:ea typeface="Cambria"/>
                        <a:cs typeface="Cambria"/>
                        <a:sym typeface="Cambria"/>
                      </a:endParaRPr>
                    </a:p>
                  </a:txBody>
                  <a:tcPr marT="0" marB="0" marR="68575" marL="68575">
                    <a:lnL cap="flat" cmpd="sng" w="19050">
                      <a:solidFill>
                        <a:srgbClr val="434343"/>
                      </a:solidFill>
                      <a:prstDash val="solid"/>
                      <a:round/>
                      <a:headEnd len="sm" w="sm" type="none"/>
                      <a:tailEnd len="sm" w="sm" type="none"/>
                    </a:lnL>
                    <a:lnR cap="flat" cmpd="sng" w="6350">
                      <a:solidFill>
                        <a:srgbClr val="434343"/>
                      </a:solidFill>
                      <a:prstDash val="solid"/>
                      <a:round/>
                      <a:headEnd len="sm" w="sm" type="none"/>
                      <a:tailEnd len="sm" w="sm" type="none"/>
                    </a:lnR>
                    <a:lnT cap="flat" cmpd="sng" w="6350">
                      <a:solidFill>
                        <a:srgbClr val="434343"/>
                      </a:solidFill>
                      <a:prstDash val="solid"/>
                      <a:round/>
                      <a:headEnd len="sm" w="sm" type="none"/>
                      <a:tailEnd len="sm" w="sm" type="none"/>
                    </a:lnT>
                    <a:lnB cap="flat" cmpd="sng" w="6350">
                      <a:solidFill>
                        <a:srgbClr val="434343"/>
                      </a:solidFill>
                      <a:prstDash val="solid"/>
                      <a:round/>
                      <a:headEnd len="sm" w="sm" type="none"/>
                      <a:tailEnd len="sm" w="sm" type="none"/>
                    </a:lnB>
                  </a:tcPr>
                </a:tc>
                <a:tc hMerge="1"/>
                <a:tc hMerge="1"/>
                <a:tc>
                  <a:txBody>
                    <a:bodyPr>
                      <a:noAutofit/>
                    </a:bodyPr>
                    <a:lstStyle/>
                    <a:p>
                      <a:pPr indent="0" lvl="0" marL="0" rtl="0" algn="ctr">
                        <a:spcBef>
                          <a:spcPts val="100"/>
                        </a:spcBef>
                        <a:spcAft>
                          <a:spcPts val="100"/>
                        </a:spcAft>
                        <a:buNone/>
                      </a:pPr>
                      <a:r>
                        <a:t/>
                      </a:r>
                      <a:endParaRPr sz="1000">
                        <a:solidFill>
                          <a:srgbClr val="000000"/>
                        </a:solidFill>
                        <a:latin typeface="Cambria"/>
                        <a:ea typeface="Cambria"/>
                        <a:cs typeface="Cambria"/>
                        <a:sym typeface="Cambria"/>
                      </a:endParaRPr>
                    </a:p>
                  </a:txBody>
                  <a:tcPr marT="0" marB="0" marR="68575" marL="68575">
                    <a:lnL cap="flat" cmpd="sng" w="63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6350">
                      <a:solidFill>
                        <a:srgbClr val="434343"/>
                      </a:solidFill>
                      <a:prstDash val="solid"/>
                      <a:round/>
                      <a:headEnd len="sm" w="sm" type="none"/>
                      <a:tailEnd len="sm" w="sm" type="none"/>
                    </a:lnT>
                    <a:lnB cap="flat" cmpd="sng" w="6350">
                      <a:solidFill>
                        <a:srgbClr val="434343"/>
                      </a:solidFill>
                      <a:prstDash val="solid"/>
                      <a:round/>
                      <a:headEnd len="sm" w="sm" type="none"/>
                      <a:tailEnd len="sm" w="sm" type="none"/>
                    </a:lnB>
                  </a:tcPr>
                </a:tc>
              </a:tr>
              <a:tr h="269350">
                <a:tc>
                  <a:txBody>
                    <a:bodyPr>
                      <a:noAutofit/>
                    </a:bodyPr>
                    <a:lstStyle/>
                    <a:p>
                      <a:pPr indent="0" lvl="0" marL="0" rtl="0" algn="ctr">
                        <a:spcBef>
                          <a:spcPts val="100"/>
                        </a:spcBef>
                        <a:spcAft>
                          <a:spcPts val="100"/>
                        </a:spcAft>
                        <a:buNone/>
                      </a:pPr>
                      <a:r>
                        <a:rPr lang="en" sz="1000">
                          <a:solidFill>
                            <a:srgbClr val="000000"/>
                          </a:solidFill>
                          <a:latin typeface="Cambria"/>
                          <a:ea typeface="Cambria"/>
                          <a:cs typeface="Cambria"/>
                          <a:sym typeface="Cambria"/>
                        </a:rPr>
                        <a:t>Week 1-4</a:t>
                      </a:r>
                      <a:endParaRPr sz="1000">
                        <a:solidFill>
                          <a:srgbClr val="000000"/>
                        </a:solidFill>
                        <a:latin typeface="Cambria"/>
                        <a:ea typeface="Cambria"/>
                        <a:cs typeface="Cambria"/>
                        <a:sym typeface="Cambria"/>
                      </a:endParaRPr>
                    </a:p>
                  </a:txBody>
                  <a:tcPr marT="0" marB="0" marR="68575" marL="68575">
                    <a:lnL cap="flat" cmpd="sng" w="19050">
                      <a:solidFill>
                        <a:srgbClr val="434343"/>
                      </a:solidFill>
                      <a:prstDash val="solid"/>
                      <a:round/>
                      <a:headEnd len="sm" w="sm" type="none"/>
                      <a:tailEnd len="sm" w="sm" type="none"/>
                    </a:lnL>
                    <a:lnR cap="flat" cmpd="sng" w="6350">
                      <a:solidFill>
                        <a:srgbClr val="434343"/>
                      </a:solidFill>
                      <a:prstDash val="solid"/>
                      <a:round/>
                      <a:headEnd len="sm" w="sm" type="none"/>
                      <a:tailEnd len="sm" w="sm" type="none"/>
                    </a:lnR>
                    <a:lnT cap="flat" cmpd="sng" w="6350">
                      <a:solidFill>
                        <a:srgbClr val="434343"/>
                      </a:solidFill>
                      <a:prstDash val="solid"/>
                      <a:round/>
                      <a:headEnd len="sm" w="sm" type="none"/>
                      <a:tailEnd len="sm" w="sm" type="none"/>
                    </a:lnT>
                    <a:lnB cap="flat" cmpd="sng" w="6350">
                      <a:solidFill>
                        <a:srgbClr val="434343"/>
                      </a:solidFill>
                      <a:prstDash val="solid"/>
                      <a:round/>
                      <a:headEnd len="sm" w="sm" type="none"/>
                      <a:tailEnd len="sm" w="sm" type="none"/>
                    </a:lnB>
                  </a:tcPr>
                </a:tc>
                <a:tc>
                  <a:txBody>
                    <a:bodyPr>
                      <a:noAutofit/>
                    </a:bodyPr>
                    <a:lstStyle/>
                    <a:p>
                      <a:pPr indent="0" lvl="0" marL="0" rtl="0" algn="just">
                        <a:spcBef>
                          <a:spcPts val="100"/>
                        </a:spcBef>
                        <a:spcAft>
                          <a:spcPts val="100"/>
                        </a:spcAft>
                        <a:buNone/>
                      </a:pPr>
                      <a:r>
                        <a:rPr lang="en" sz="1000">
                          <a:solidFill>
                            <a:srgbClr val="000000"/>
                          </a:solidFill>
                          <a:latin typeface="Cambria"/>
                          <a:ea typeface="Cambria"/>
                          <a:cs typeface="Cambria"/>
                          <a:sym typeface="Cambria"/>
                        </a:rPr>
                        <a:t>N/A</a:t>
                      </a:r>
                      <a:endParaRPr sz="1000">
                        <a:solidFill>
                          <a:srgbClr val="000000"/>
                        </a:solidFill>
                        <a:latin typeface="Cambria"/>
                        <a:ea typeface="Cambria"/>
                        <a:cs typeface="Cambria"/>
                        <a:sym typeface="Cambria"/>
                      </a:endParaRPr>
                    </a:p>
                  </a:txBody>
                  <a:tcPr marT="0" marB="0" marR="68575" marL="68575">
                    <a:lnL cap="flat" cmpd="sng" w="6350">
                      <a:solidFill>
                        <a:srgbClr val="434343"/>
                      </a:solidFill>
                      <a:prstDash val="solid"/>
                      <a:round/>
                      <a:headEnd len="sm" w="sm" type="none"/>
                      <a:tailEnd len="sm" w="sm" type="none"/>
                    </a:lnL>
                    <a:lnR cap="flat" cmpd="sng" w="6350">
                      <a:solidFill>
                        <a:srgbClr val="434343"/>
                      </a:solidFill>
                      <a:prstDash val="solid"/>
                      <a:round/>
                      <a:headEnd len="sm" w="sm" type="none"/>
                      <a:tailEnd len="sm" w="sm" type="none"/>
                    </a:lnR>
                    <a:lnT cap="flat" cmpd="sng" w="6350">
                      <a:solidFill>
                        <a:srgbClr val="434343"/>
                      </a:solidFill>
                      <a:prstDash val="solid"/>
                      <a:round/>
                      <a:headEnd len="sm" w="sm" type="none"/>
                      <a:tailEnd len="sm" w="sm" type="none"/>
                    </a:lnT>
                    <a:lnB cap="flat" cmpd="sng" w="6350">
                      <a:solidFill>
                        <a:srgbClr val="434343"/>
                      </a:solidFill>
                      <a:prstDash val="solid"/>
                      <a:round/>
                      <a:headEnd len="sm" w="sm" type="none"/>
                      <a:tailEnd len="sm" w="sm" type="none"/>
                    </a:lnB>
                  </a:tcPr>
                </a:tc>
                <a:tc>
                  <a:txBody>
                    <a:bodyPr>
                      <a:noAutofit/>
                    </a:bodyPr>
                    <a:lstStyle/>
                    <a:p>
                      <a:pPr indent="0" lvl="0" marL="0" rtl="0" algn="just">
                        <a:spcBef>
                          <a:spcPts val="100"/>
                        </a:spcBef>
                        <a:spcAft>
                          <a:spcPts val="100"/>
                        </a:spcAft>
                        <a:buNone/>
                      </a:pPr>
                      <a:r>
                        <a:rPr lang="en" sz="1000">
                          <a:solidFill>
                            <a:srgbClr val="000000"/>
                          </a:solidFill>
                          <a:latin typeface="Cambria"/>
                          <a:ea typeface="Cambria"/>
                          <a:cs typeface="Cambria"/>
                          <a:sym typeface="Cambria"/>
                        </a:rPr>
                        <a:t>Project proposal and planning</a:t>
                      </a:r>
                      <a:endParaRPr sz="1000">
                        <a:solidFill>
                          <a:srgbClr val="000000"/>
                        </a:solidFill>
                        <a:latin typeface="Cambria"/>
                        <a:ea typeface="Cambria"/>
                        <a:cs typeface="Cambria"/>
                        <a:sym typeface="Cambria"/>
                      </a:endParaRPr>
                    </a:p>
                  </a:txBody>
                  <a:tcPr marT="0" marB="0" marR="68575" marL="68575">
                    <a:lnL cap="flat" cmpd="sng" w="6350">
                      <a:solidFill>
                        <a:srgbClr val="434343"/>
                      </a:solidFill>
                      <a:prstDash val="solid"/>
                      <a:round/>
                      <a:headEnd len="sm" w="sm" type="none"/>
                      <a:tailEnd len="sm" w="sm" type="none"/>
                    </a:lnL>
                    <a:lnR cap="flat" cmpd="sng" w="6350">
                      <a:solidFill>
                        <a:srgbClr val="434343"/>
                      </a:solidFill>
                      <a:prstDash val="solid"/>
                      <a:round/>
                      <a:headEnd len="sm" w="sm" type="none"/>
                      <a:tailEnd len="sm" w="sm" type="none"/>
                    </a:lnR>
                    <a:lnT cap="flat" cmpd="sng" w="6350">
                      <a:solidFill>
                        <a:srgbClr val="434343"/>
                      </a:solidFill>
                      <a:prstDash val="solid"/>
                      <a:round/>
                      <a:headEnd len="sm" w="sm" type="none"/>
                      <a:tailEnd len="sm" w="sm" type="none"/>
                    </a:lnT>
                    <a:lnB cap="flat" cmpd="sng" w="6350">
                      <a:solidFill>
                        <a:srgbClr val="434343"/>
                      </a:solidFill>
                      <a:prstDash val="solid"/>
                      <a:round/>
                      <a:headEnd len="sm" w="sm" type="none"/>
                      <a:tailEnd len="sm" w="sm" type="none"/>
                    </a:lnB>
                  </a:tcPr>
                </a:tc>
                <a:tc rowSpan="5">
                  <a:txBody>
                    <a:bodyPr>
                      <a:noAutofit/>
                    </a:bodyPr>
                    <a:lstStyle/>
                    <a:p>
                      <a:pPr indent="0" lvl="0" marL="0" rtl="0" algn="ctr">
                        <a:spcBef>
                          <a:spcPts val="100"/>
                        </a:spcBef>
                        <a:spcAft>
                          <a:spcPts val="0"/>
                        </a:spcAft>
                        <a:buNone/>
                      </a:pPr>
                      <a:r>
                        <a:rPr lang="en" sz="1000">
                          <a:solidFill>
                            <a:srgbClr val="000000"/>
                          </a:solidFill>
                          <a:latin typeface="Cambria"/>
                          <a:ea typeface="Cambria"/>
                          <a:cs typeface="Cambria"/>
                          <a:sym typeface="Cambria"/>
                        </a:rPr>
                        <a:t>Nathan Bane</a:t>
                      </a:r>
                      <a:endParaRPr sz="1000">
                        <a:solidFill>
                          <a:srgbClr val="000000"/>
                        </a:solidFill>
                        <a:latin typeface="Cambria"/>
                        <a:ea typeface="Cambria"/>
                        <a:cs typeface="Cambria"/>
                        <a:sym typeface="Cambria"/>
                      </a:endParaRPr>
                    </a:p>
                    <a:p>
                      <a:pPr indent="0" lvl="0" marL="0" rtl="0" algn="just">
                        <a:spcBef>
                          <a:spcPts val="100"/>
                        </a:spcBef>
                        <a:spcAft>
                          <a:spcPts val="100"/>
                        </a:spcAft>
                        <a:buNone/>
                      </a:pPr>
                      <a:r>
                        <a:t/>
                      </a:r>
                      <a:endParaRPr sz="1000">
                        <a:solidFill>
                          <a:srgbClr val="000000"/>
                        </a:solidFill>
                        <a:latin typeface="Cambria"/>
                        <a:ea typeface="Cambria"/>
                        <a:cs typeface="Cambria"/>
                        <a:sym typeface="Cambria"/>
                      </a:endParaRPr>
                    </a:p>
                  </a:txBody>
                  <a:tcPr marT="0" marB="0" marR="68575" marL="68575">
                    <a:lnL cap="flat" cmpd="sng" w="63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6350">
                      <a:solidFill>
                        <a:srgbClr val="434343"/>
                      </a:solidFill>
                      <a:prstDash val="solid"/>
                      <a:round/>
                      <a:headEnd len="sm" w="sm" type="none"/>
                      <a:tailEnd len="sm" w="sm" type="none"/>
                    </a:lnT>
                    <a:lnB cap="flat" cmpd="sng" w="9525">
                      <a:solidFill>
                        <a:srgbClr val="434343"/>
                      </a:solidFill>
                      <a:prstDash val="solid"/>
                      <a:round/>
                      <a:headEnd len="sm" w="sm" type="none"/>
                      <a:tailEnd len="sm" w="sm" type="none"/>
                    </a:lnB>
                  </a:tcPr>
                </a:tc>
              </a:tr>
              <a:tr h="353850">
                <a:tc>
                  <a:txBody>
                    <a:bodyPr>
                      <a:noAutofit/>
                    </a:bodyPr>
                    <a:lstStyle/>
                    <a:p>
                      <a:pPr indent="0" lvl="0" marL="0" rtl="0" algn="ctr">
                        <a:spcBef>
                          <a:spcPts val="100"/>
                        </a:spcBef>
                        <a:spcAft>
                          <a:spcPts val="0"/>
                        </a:spcAft>
                        <a:buNone/>
                      </a:pPr>
                      <a:r>
                        <a:rPr lang="en" sz="1000">
                          <a:solidFill>
                            <a:srgbClr val="000000"/>
                          </a:solidFill>
                          <a:latin typeface="Cambria"/>
                          <a:ea typeface="Cambria"/>
                          <a:cs typeface="Cambria"/>
                          <a:sym typeface="Cambria"/>
                        </a:rPr>
                        <a:t>Week 4-</a:t>
                      </a:r>
                      <a:endParaRPr sz="1000">
                        <a:solidFill>
                          <a:srgbClr val="000000"/>
                        </a:solidFill>
                        <a:latin typeface="Cambria"/>
                        <a:ea typeface="Cambria"/>
                        <a:cs typeface="Cambria"/>
                        <a:sym typeface="Cambria"/>
                      </a:endParaRPr>
                    </a:p>
                    <a:p>
                      <a:pPr indent="0" lvl="0" marL="0" rtl="0" algn="ctr">
                        <a:spcBef>
                          <a:spcPts val="100"/>
                        </a:spcBef>
                        <a:spcAft>
                          <a:spcPts val="100"/>
                        </a:spcAft>
                        <a:buNone/>
                      </a:pPr>
                      <a:r>
                        <a:rPr lang="en" sz="1000">
                          <a:solidFill>
                            <a:srgbClr val="000000"/>
                          </a:solidFill>
                          <a:latin typeface="Cambria"/>
                          <a:ea typeface="Cambria"/>
                          <a:cs typeface="Cambria"/>
                          <a:sym typeface="Cambria"/>
                        </a:rPr>
                        <a:t>Week 7</a:t>
                      </a:r>
                      <a:endParaRPr sz="1000">
                        <a:solidFill>
                          <a:srgbClr val="000000"/>
                        </a:solidFill>
                        <a:latin typeface="Cambria"/>
                        <a:ea typeface="Cambria"/>
                        <a:cs typeface="Cambria"/>
                        <a:sym typeface="Cambria"/>
                      </a:endParaRPr>
                    </a:p>
                  </a:txBody>
                  <a:tcPr marT="0" marB="0" marR="68575" marL="68575">
                    <a:lnL cap="flat" cmpd="sng" w="19050">
                      <a:solidFill>
                        <a:srgbClr val="434343"/>
                      </a:solidFill>
                      <a:prstDash val="solid"/>
                      <a:round/>
                      <a:headEnd len="sm" w="sm" type="none"/>
                      <a:tailEnd len="sm" w="sm" type="none"/>
                    </a:lnL>
                    <a:lnR cap="flat" cmpd="sng" w="6350">
                      <a:solidFill>
                        <a:srgbClr val="434343"/>
                      </a:solidFill>
                      <a:prstDash val="solid"/>
                      <a:round/>
                      <a:headEnd len="sm" w="sm" type="none"/>
                      <a:tailEnd len="sm" w="sm" type="none"/>
                    </a:lnR>
                    <a:lnT cap="flat" cmpd="sng" w="6350">
                      <a:solidFill>
                        <a:srgbClr val="434343"/>
                      </a:solidFill>
                      <a:prstDash val="solid"/>
                      <a:round/>
                      <a:headEnd len="sm" w="sm" type="none"/>
                      <a:tailEnd len="sm" w="sm" type="none"/>
                    </a:lnT>
                    <a:lnB cap="flat" cmpd="sng" w="6350">
                      <a:solidFill>
                        <a:srgbClr val="434343"/>
                      </a:solidFill>
                      <a:prstDash val="solid"/>
                      <a:round/>
                      <a:headEnd len="sm" w="sm" type="none"/>
                      <a:tailEnd len="sm" w="sm" type="none"/>
                    </a:lnB>
                  </a:tcPr>
                </a:tc>
                <a:tc>
                  <a:txBody>
                    <a:bodyPr>
                      <a:noAutofit/>
                    </a:bodyPr>
                    <a:lstStyle/>
                    <a:p>
                      <a:pPr indent="0" lvl="0" marL="0" rtl="0" algn="just">
                        <a:spcBef>
                          <a:spcPts val="100"/>
                        </a:spcBef>
                        <a:spcAft>
                          <a:spcPts val="100"/>
                        </a:spcAft>
                        <a:buNone/>
                      </a:pPr>
                      <a:r>
                        <a:rPr lang="en" sz="1000">
                          <a:solidFill>
                            <a:srgbClr val="000000"/>
                          </a:solidFill>
                          <a:latin typeface="Cambria"/>
                          <a:ea typeface="Cambria"/>
                          <a:cs typeface="Cambria"/>
                          <a:sym typeface="Cambria"/>
                        </a:rPr>
                        <a:t>Task 1 (subtask 1.1,1.2)</a:t>
                      </a:r>
                      <a:endParaRPr sz="1000">
                        <a:solidFill>
                          <a:srgbClr val="000000"/>
                        </a:solidFill>
                        <a:latin typeface="Cambria"/>
                        <a:ea typeface="Cambria"/>
                        <a:cs typeface="Cambria"/>
                        <a:sym typeface="Cambria"/>
                      </a:endParaRPr>
                    </a:p>
                  </a:txBody>
                  <a:tcPr marT="0" marB="0" marR="68575" marL="68575">
                    <a:lnL cap="flat" cmpd="sng" w="6350">
                      <a:solidFill>
                        <a:srgbClr val="434343"/>
                      </a:solidFill>
                      <a:prstDash val="solid"/>
                      <a:round/>
                      <a:headEnd len="sm" w="sm" type="none"/>
                      <a:tailEnd len="sm" w="sm" type="none"/>
                    </a:lnL>
                    <a:lnR cap="flat" cmpd="sng" w="6350">
                      <a:solidFill>
                        <a:srgbClr val="434343"/>
                      </a:solidFill>
                      <a:prstDash val="solid"/>
                      <a:round/>
                      <a:headEnd len="sm" w="sm" type="none"/>
                      <a:tailEnd len="sm" w="sm" type="none"/>
                    </a:lnR>
                    <a:lnT cap="flat" cmpd="sng" w="6350">
                      <a:solidFill>
                        <a:srgbClr val="434343"/>
                      </a:solidFill>
                      <a:prstDash val="solid"/>
                      <a:round/>
                      <a:headEnd len="sm" w="sm" type="none"/>
                      <a:tailEnd len="sm" w="sm" type="none"/>
                    </a:lnT>
                    <a:lnB cap="flat" cmpd="sng" w="6350">
                      <a:solidFill>
                        <a:srgbClr val="434343"/>
                      </a:solidFill>
                      <a:prstDash val="solid"/>
                      <a:round/>
                      <a:headEnd len="sm" w="sm" type="none"/>
                      <a:tailEnd len="sm" w="sm" type="none"/>
                    </a:lnB>
                  </a:tcPr>
                </a:tc>
                <a:tc>
                  <a:txBody>
                    <a:bodyPr>
                      <a:noAutofit/>
                    </a:bodyPr>
                    <a:lstStyle/>
                    <a:p>
                      <a:pPr indent="0" lvl="0" marL="0" rtl="0" algn="just">
                        <a:spcBef>
                          <a:spcPts val="100"/>
                        </a:spcBef>
                        <a:spcAft>
                          <a:spcPts val="100"/>
                        </a:spcAft>
                        <a:buNone/>
                      </a:pPr>
                      <a:r>
                        <a:rPr lang="en" sz="1000">
                          <a:solidFill>
                            <a:srgbClr val="000000"/>
                          </a:solidFill>
                          <a:latin typeface="Cambria"/>
                          <a:ea typeface="Cambria"/>
                          <a:cs typeface="Cambria"/>
                          <a:sym typeface="Cambria"/>
                        </a:rPr>
                        <a:t>Design and draw up a schematic for a high-side switch. Develop circuitry to control a brushed DC Motor .</a:t>
                      </a:r>
                      <a:endParaRPr sz="1000">
                        <a:solidFill>
                          <a:srgbClr val="000000"/>
                        </a:solidFill>
                        <a:latin typeface="Cambria"/>
                        <a:ea typeface="Cambria"/>
                        <a:cs typeface="Cambria"/>
                        <a:sym typeface="Cambria"/>
                      </a:endParaRPr>
                    </a:p>
                  </a:txBody>
                  <a:tcPr marT="0" marB="0" marR="68575" marL="68575">
                    <a:lnL cap="flat" cmpd="sng" w="6350">
                      <a:solidFill>
                        <a:srgbClr val="434343"/>
                      </a:solidFill>
                      <a:prstDash val="solid"/>
                      <a:round/>
                      <a:headEnd len="sm" w="sm" type="none"/>
                      <a:tailEnd len="sm" w="sm" type="none"/>
                    </a:lnL>
                    <a:lnR cap="flat" cmpd="sng" w="6350">
                      <a:solidFill>
                        <a:srgbClr val="434343"/>
                      </a:solidFill>
                      <a:prstDash val="solid"/>
                      <a:round/>
                      <a:headEnd len="sm" w="sm" type="none"/>
                      <a:tailEnd len="sm" w="sm" type="none"/>
                    </a:lnR>
                    <a:lnT cap="flat" cmpd="sng" w="6350">
                      <a:solidFill>
                        <a:srgbClr val="434343"/>
                      </a:solidFill>
                      <a:prstDash val="solid"/>
                      <a:round/>
                      <a:headEnd len="sm" w="sm" type="none"/>
                      <a:tailEnd len="sm" w="sm" type="none"/>
                    </a:lnT>
                    <a:lnB cap="flat" cmpd="sng" w="6350">
                      <a:solidFill>
                        <a:srgbClr val="434343"/>
                      </a:solidFill>
                      <a:prstDash val="solid"/>
                      <a:round/>
                      <a:headEnd len="sm" w="sm" type="none"/>
                      <a:tailEnd len="sm" w="sm" type="none"/>
                    </a:lnB>
                  </a:tcPr>
                </a:tc>
                <a:tc vMerge="1"/>
              </a:tr>
              <a:tr h="272725">
                <a:tc>
                  <a:txBody>
                    <a:bodyPr>
                      <a:noAutofit/>
                    </a:bodyPr>
                    <a:lstStyle/>
                    <a:p>
                      <a:pPr indent="0" lvl="0" marL="0" rtl="0" algn="ctr">
                        <a:spcBef>
                          <a:spcPts val="100"/>
                        </a:spcBef>
                        <a:spcAft>
                          <a:spcPts val="0"/>
                        </a:spcAft>
                        <a:buNone/>
                      </a:pPr>
                      <a:r>
                        <a:rPr lang="en" sz="1000">
                          <a:solidFill>
                            <a:srgbClr val="000000"/>
                          </a:solidFill>
                          <a:latin typeface="Cambria"/>
                          <a:ea typeface="Cambria"/>
                          <a:cs typeface="Cambria"/>
                          <a:sym typeface="Cambria"/>
                        </a:rPr>
                        <a:t>Week 8-</a:t>
                      </a:r>
                      <a:endParaRPr sz="1000">
                        <a:solidFill>
                          <a:srgbClr val="000000"/>
                        </a:solidFill>
                        <a:latin typeface="Cambria"/>
                        <a:ea typeface="Cambria"/>
                        <a:cs typeface="Cambria"/>
                        <a:sym typeface="Cambria"/>
                      </a:endParaRPr>
                    </a:p>
                    <a:p>
                      <a:pPr indent="0" lvl="0" marL="0" rtl="0" algn="ctr">
                        <a:spcBef>
                          <a:spcPts val="100"/>
                        </a:spcBef>
                        <a:spcAft>
                          <a:spcPts val="100"/>
                        </a:spcAft>
                        <a:buNone/>
                      </a:pPr>
                      <a:r>
                        <a:rPr lang="en" sz="1000">
                          <a:solidFill>
                            <a:srgbClr val="000000"/>
                          </a:solidFill>
                          <a:latin typeface="Cambria"/>
                          <a:ea typeface="Cambria"/>
                          <a:cs typeface="Cambria"/>
                          <a:sym typeface="Cambria"/>
                        </a:rPr>
                        <a:t>Week 10</a:t>
                      </a:r>
                      <a:endParaRPr sz="1000">
                        <a:solidFill>
                          <a:srgbClr val="000000"/>
                        </a:solidFill>
                        <a:latin typeface="Cambria"/>
                        <a:ea typeface="Cambria"/>
                        <a:cs typeface="Cambria"/>
                        <a:sym typeface="Cambria"/>
                      </a:endParaRPr>
                    </a:p>
                  </a:txBody>
                  <a:tcPr marT="0" marB="0" marR="68575" marL="68575">
                    <a:lnL cap="flat" cmpd="sng" w="19050">
                      <a:solidFill>
                        <a:srgbClr val="434343"/>
                      </a:solidFill>
                      <a:prstDash val="solid"/>
                      <a:round/>
                      <a:headEnd len="sm" w="sm" type="none"/>
                      <a:tailEnd len="sm" w="sm" type="none"/>
                    </a:lnL>
                    <a:lnR cap="flat" cmpd="sng" w="6350">
                      <a:solidFill>
                        <a:srgbClr val="434343"/>
                      </a:solidFill>
                      <a:prstDash val="solid"/>
                      <a:round/>
                      <a:headEnd len="sm" w="sm" type="none"/>
                      <a:tailEnd len="sm" w="sm" type="none"/>
                    </a:lnR>
                    <a:lnT cap="flat" cmpd="sng" w="6350">
                      <a:solidFill>
                        <a:srgbClr val="434343"/>
                      </a:solidFill>
                      <a:prstDash val="solid"/>
                      <a:round/>
                      <a:headEnd len="sm" w="sm" type="none"/>
                      <a:tailEnd len="sm" w="sm" type="none"/>
                    </a:lnT>
                    <a:lnB cap="flat" cmpd="sng" w="6350">
                      <a:solidFill>
                        <a:srgbClr val="434343"/>
                      </a:solidFill>
                      <a:prstDash val="solid"/>
                      <a:round/>
                      <a:headEnd len="sm" w="sm" type="none"/>
                      <a:tailEnd len="sm" w="sm" type="none"/>
                    </a:lnB>
                  </a:tcPr>
                </a:tc>
                <a:tc>
                  <a:txBody>
                    <a:bodyPr>
                      <a:noAutofit/>
                    </a:bodyPr>
                    <a:lstStyle/>
                    <a:p>
                      <a:pPr indent="0" lvl="0" marL="0" rtl="0" algn="l">
                        <a:spcBef>
                          <a:spcPts val="100"/>
                        </a:spcBef>
                        <a:spcAft>
                          <a:spcPts val="100"/>
                        </a:spcAft>
                        <a:buNone/>
                      </a:pPr>
                      <a:r>
                        <a:rPr lang="en" sz="1000">
                          <a:solidFill>
                            <a:srgbClr val="000000"/>
                          </a:solidFill>
                          <a:latin typeface="Cambria"/>
                          <a:ea typeface="Cambria"/>
                          <a:cs typeface="Cambria"/>
                          <a:sym typeface="Cambria"/>
                        </a:rPr>
                        <a:t>Task 1(subtask 1.3-1.5)</a:t>
                      </a:r>
                      <a:endParaRPr sz="1000">
                        <a:solidFill>
                          <a:srgbClr val="000000"/>
                        </a:solidFill>
                        <a:latin typeface="Cambria"/>
                        <a:ea typeface="Cambria"/>
                        <a:cs typeface="Cambria"/>
                        <a:sym typeface="Cambria"/>
                      </a:endParaRPr>
                    </a:p>
                  </a:txBody>
                  <a:tcPr marT="0" marB="0" marR="68575" marL="68575">
                    <a:lnL cap="flat" cmpd="sng" w="6350">
                      <a:solidFill>
                        <a:srgbClr val="434343"/>
                      </a:solidFill>
                      <a:prstDash val="solid"/>
                      <a:round/>
                      <a:headEnd len="sm" w="sm" type="none"/>
                      <a:tailEnd len="sm" w="sm" type="none"/>
                    </a:lnL>
                    <a:lnR cap="flat" cmpd="sng" w="6350">
                      <a:solidFill>
                        <a:srgbClr val="434343"/>
                      </a:solidFill>
                      <a:prstDash val="solid"/>
                      <a:round/>
                      <a:headEnd len="sm" w="sm" type="none"/>
                      <a:tailEnd len="sm" w="sm" type="none"/>
                    </a:lnR>
                    <a:lnT cap="flat" cmpd="sng" w="6350">
                      <a:solidFill>
                        <a:srgbClr val="434343"/>
                      </a:solidFill>
                      <a:prstDash val="solid"/>
                      <a:round/>
                      <a:headEnd len="sm" w="sm" type="none"/>
                      <a:tailEnd len="sm" w="sm" type="none"/>
                    </a:lnT>
                    <a:lnB cap="flat" cmpd="sng" w="6350">
                      <a:solidFill>
                        <a:srgbClr val="434343"/>
                      </a:solidFill>
                      <a:prstDash val="solid"/>
                      <a:round/>
                      <a:headEnd len="sm" w="sm" type="none"/>
                      <a:tailEnd len="sm" w="sm" type="none"/>
                    </a:lnB>
                  </a:tcPr>
                </a:tc>
                <a:tc>
                  <a:txBody>
                    <a:bodyPr>
                      <a:noAutofit/>
                    </a:bodyPr>
                    <a:lstStyle/>
                    <a:p>
                      <a:pPr indent="0" lvl="0" marL="0" rtl="0" algn="l">
                        <a:spcBef>
                          <a:spcPts val="100"/>
                        </a:spcBef>
                        <a:spcAft>
                          <a:spcPts val="100"/>
                        </a:spcAft>
                        <a:buNone/>
                      </a:pPr>
                      <a:r>
                        <a:rPr lang="en" sz="1000">
                          <a:solidFill>
                            <a:srgbClr val="000000"/>
                          </a:solidFill>
                          <a:latin typeface="Cambria"/>
                          <a:ea typeface="Cambria"/>
                          <a:cs typeface="Cambria"/>
                          <a:sym typeface="Cambria"/>
                        </a:rPr>
                        <a:t>Design and layout circuitry to support an I2C Thermometer, Current Sense Circuitry, and I2C Gpio Expander</a:t>
                      </a:r>
                      <a:endParaRPr sz="1000">
                        <a:solidFill>
                          <a:srgbClr val="000000"/>
                        </a:solidFill>
                        <a:latin typeface="Cambria"/>
                        <a:ea typeface="Cambria"/>
                        <a:cs typeface="Cambria"/>
                        <a:sym typeface="Cambria"/>
                      </a:endParaRPr>
                    </a:p>
                  </a:txBody>
                  <a:tcPr marT="0" marB="0" marR="68575" marL="68575">
                    <a:lnL cap="flat" cmpd="sng" w="6350">
                      <a:solidFill>
                        <a:srgbClr val="434343"/>
                      </a:solidFill>
                      <a:prstDash val="solid"/>
                      <a:round/>
                      <a:headEnd len="sm" w="sm" type="none"/>
                      <a:tailEnd len="sm" w="sm" type="none"/>
                    </a:lnL>
                    <a:lnR cap="flat" cmpd="sng" w="6350">
                      <a:solidFill>
                        <a:srgbClr val="434343"/>
                      </a:solidFill>
                      <a:prstDash val="solid"/>
                      <a:round/>
                      <a:headEnd len="sm" w="sm" type="none"/>
                      <a:tailEnd len="sm" w="sm" type="none"/>
                    </a:lnR>
                    <a:lnT cap="flat" cmpd="sng" w="6350">
                      <a:solidFill>
                        <a:srgbClr val="434343"/>
                      </a:solidFill>
                      <a:prstDash val="solid"/>
                      <a:round/>
                      <a:headEnd len="sm" w="sm" type="none"/>
                      <a:tailEnd len="sm" w="sm" type="none"/>
                    </a:lnT>
                    <a:lnB cap="flat" cmpd="sng" w="6350">
                      <a:solidFill>
                        <a:srgbClr val="434343"/>
                      </a:solidFill>
                      <a:prstDash val="solid"/>
                      <a:round/>
                      <a:headEnd len="sm" w="sm" type="none"/>
                      <a:tailEnd len="sm" w="sm" type="none"/>
                    </a:lnB>
                  </a:tcPr>
                </a:tc>
                <a:tc vMerge="1"/>
              </a:tr>
              <a:tr h="269350">
                <a:tc>
                  <a:txBody>
                    <a:bodyPr>
                      <a:noAutofit/>
                    </a:bodyPr>
                    <a:lstStyle/>
                    <a:p>
                      <a:pPr indent="0" lvl="0" marL="0" rtl="0" algn="ctr">
                        <a:spcBef>
                          <a:spcPts val="100"/>
                        </a:spcBef>
                        <a:spcAft>
                          <a:spcPts val="100"/>
                        </a:spcAft>
                        <a:buNone/>
                      </a:pPr>
                      <a:r>
                        <a:rPr lang="en" sz="1000">
                          <a:solidFill>
                            <a:srgbClr val="000000"/>
                          </a:solidFill>
                          <a:latin typeface="Cambria"/>
                          <a:ea typeface="Cambria"/>
                          <a:cs typeface="Cambria"/>
                          <a:sym typeface="Cambria"/>
                        </a:rPr>
                        <a:t>Week 11- Week 13</a:t>
                      </a:r>
                      <a:endParaRPr sz="1000">
                        <a:solidFill>
                          <a:srgbClr val="000000"/>
                        </a:solidFill>
                        <a:latin typeface="Cambria"/>
                        <a:ea typeface="Cambria"/>
                        <a:cs typeface="Cambria"/>
                        <a:sym typeface="Cambria"/>
                      </a:endParaRPr>
                    </a:p>
                  </a:txBody>
                  <a:tcPr marT="0" marB="0" marR="68575" marL="68575">
                    <a:lnL cap="flat" cmpd="sng" w="19050">
                      <a:solidFill>
                        <a:srgbClr val="434343"/>
                      </a:solidFill>
                      <a:prstDash val="solid"/>
                      <a:round/>
                      <a:headEnd len="sm" w="sm" type="none"/>
                      <a:tailEnd len="sm" w="sm" type="none"/>
                    </a:lnL>
                    <a:lnR cap="flat" cmpd="sng" w="6350">
                      <a:solidFill>
                        <a:srgbClr val="434343"/>
                      </a:solidFill>
                      <a:prstDash val="solid"/>
                      <a:round/>
                      <a:headEnd len="sm" w="sm" type="none"/>
                      <a:tailEnd len="sm" w="sm" type="none"/>
                    </a:lnR>
                    <a:lnT cap="flat" cmpd="sng" w="6350">
                      <a:solidFill>
                        <a:srgbClr val="434343"/>
                      </a:solidFill>
                      <a:prstDash val="solid"/>
                      <a:round/>
                      <a:headEnd len="sm" w="sm" type="none"/>
                      <a:tailEnd len="sm" w="sm" type="none"/>
                    </a:lnT>
                    <a:lnB cap="flat" cmpd="sng" w="6350">
                      <a:solidFill>
                        <a:srgbClr val="434343"/>
                      </a:solidFill>
                      <a:prstDash val="solid"/>
                      <a:round/>
                      <a:headEnd len="sm" w="sm" type="none"/>
                      <a:tailEnd len="sm" w="sm" type="none"/>
                    </a:lnB>
                  </a:tcPr>
                </a:tc>
                <a:tc>
                  <a:txBody>
                    <a:bodyPr>
                      <a:noAutofit/>
                    </a:bodyPr>
                    <a:lstStyle/>
                    <a:p>
                      <a:pPr indent="0" lvl="0" marL="0" rtl="0" algn="l">
                        <a:spcBef>
                          <a:spcPts val="100"/>
                        </a:spcBef>
                        <a:spcAft>
                          <a:spcPts val="100"/>
                        </a:spcAft>
                        <a:buNone/>
                      </a:pPr>
                      <a:r>
                        <a:rPr lang="en" sz="1000">
                          <a:solidFill>
                            <a:srgbClr val="000000"/>
                          </a:solidFill>
                          <a:latin typeface="Cambria"/>
                          <a:ea typeface="Cambria"/>
                          <a:cs typeface="Cambria"/>
                          <a:sym typeface="Cambria"/>
                        </a:rPr>
                        <a:t>Task 1(subtask 1.6-1.7)</a:t>
                      </a:r>
                      <a:endParaRPr sz="1000">
                        <a:solidFill>
                          <a:srgbClr val="000000"/>
                        </a:solidFill>
                        <a:latin typeface="Cambria"/>
                        <a:ea typeface="Cambria"/>
                        <a:cs typeface="Cambria"/>
                        <a:sym typeface="Cambria"/>
                      </a:endParaRPr>
                    </a:p>
                  </a:txBody>
                  <a:tcPr marT="0" marB="0" marR="68575" marL="68575">
                    <a:lnL cap="flat" cmpd="sng" w="6350">
                      <a:solidFill>
                        <a:srgbClr val="434343"/>
                      </a:solidFill>
                      <a:prstDash val="solid"/>
                      <a:round/>
                      <a:headEnd len="sm" w="sm" type="none"/>
                      <a:tailEnd len="sm" w="sm" type="none"/>
                    </a:lnL>
                    <a:lnR cap="flat" cmpd="sng" w="6350">
                      <a:solidFill>
                        <a:srgbClr val="434343"/>
                      </a:solidFill>
                      <a:prstDash val="solid"/>
                      <a:round/>
                      <a:headEnd len="sm" w="sm" type="none"/>
                      <a:tailEnd len="sm" w="sm" type="none"/>
                    </a:lnR>
                    <a:lnT cap="flat" cmpd="sng" w="6350">
                      <a:solidFill>
                        <a:srgbClr val="434343"/>
                      </a:solidFill>
                      <a:prstDash val="solid"/>
                      <a:round/>
                      <a:headEnd len="sm" w="sm" type="none"/>
                      <a:tailEnd len="sm" w="sm" type="none"/>
                    </a:lnT>
                    <a:lnB cap="flat" cmpd="sng" w="6350">
                      <a:solidFill>
                        <a:srgbClr val="434343"/>
                      </a:solidFill>
                      <a:prstDash val="solid"/>
                      <a:round/>
                      <a:headEnd len="sm" w="sm" type="none"/>
                      <a:tailEnd len="sm" w="sm" type="none"/>
                    </a:lnB>
                  </a:tcPr>
                </a:tc>
                <a:tc>
                  <a:txBody>
                    <a:bodyPr>
                      <a:noAutofit/>
                    </a:bodyPr>
                    <a:lstStyle/>
                    <a:p>
                      <a:pPr indent="0" lvl="0" marL="0" rtl="0" algn="l">
                        <a:spcBef>
                          <a:spcPts val="100"/>
                        </a:spcBef>
                        <a:spcAft>
                          <a:spcPts val="100"/>
                        </a:spcAft>
                        <a:buNone/>
                      </a:pPr>
                      <a:r>
                        <a:rPr lang="en" sz="1000">
                          <a:solidFill>
                            <a:srgbClr val="000000"/>
                          </a:solidFill>
                          <a:latin typeface="Cambria"/>
                          <a:ea typeface="Cambria"/>
                          <a:cs typeface="Cambria"/>
                          <a:sym typeface="Cambria"/>
                        </a:rPr>
                        <a:t>Layout the components on the Printed Circuit Board and order Printed Circuit Board with parts</a:t>
                      </a:r>
                      <a:endParaRPr sz="1000">
                        <a:solidFill>
                          <a:srgbClr val="000000"/>
                        </a:solidFill>
                        <a:latin typeface="Cambria"/>
                        <a:ea typeface="Cambria"/>
                        <a:cs typeface="Cambria"/>
                        <a:sym typeface="Cambria"/>
                      </a:endParaRPr>
                    </a:p>
                  </a:txBody>
                  <a:tcPr marT="0" marB="0" marR="68575" marL="68575">
                    <a:lnL cap="flat" cmpd="sng" w="6350">
                      <a:solidFill>
                        <a:srgbClr val="434343"/>
                      </a:solidFill>
                      <a:prstDash val="solid"/>
                      <a:round/>
                      <a:headEnd len="sm" w="sm" type="none"/>
                      <a:tailEnd len="sm" w="sm" type="none"/>
                    </a:lnL>
                    <a:lnR cap="flat" cmpd="sng" w="6350">
                      <a:solidFill>
                        <a:srgbClr val="434343"/>
                      </a:solidFill>
                      <a:prstDash val="solid"/>
                      <a:round/>
                      <a:headEnd len="sm" w="sm" type="none"/>
                      <a:tailEnd len="sm" w="sm" type="none"/>
                    </a:lnR>
                    <a:lnT cap="flat" cmpd="sng" w="6350">
                      <a:solidFill>
                        <a:srgbClr val="434343"/>
                      </a:solidFill>
                      <a:prstDash val="solid"/>
                      <a:round/>
                      <a:headEnd len="sm" w="sm" type="none"/>
                      <a:tailEnd len="sm" w="sm" type="none"/>
                    </a:lnT>
                    <a:lnB cap="flat" cmpd="sng" w="6350">
                      <a:solidFill>
                        <a:srgbClr val="434343"/>
                      </a:solidFill>
                      <a:prstDash val="solid"/>
                      <a:round/>
                      <a:headEnd len="sm" w="sm" type="none"/>
                      <a:tailEnd len="sm" w="sm" type="none"/>
                    </a:lnB>
                  </a:tcPr>
                </a:tc>
                <a:tc vMerge="1"/>
              </a:tr>
              <a:tr h="314600">
                <a:tc>
                  <a:txBody>
                    <a:bodyPr>
                      <a:noAutofit/>
                    </a:bodyPr>
                    <a:lstStyle/>
                    <a:p>
                      <a:pPr indent="0" lvl="0" marL="0" rtl="0" algn="ctr">
                        <a:spcBef>
                          <a:spcPts val="100"/>
                        </a:spcBef>
                        <a:spcAft>
                          <a:spcPts val="100"/>
                        </a:spcAft>
                        <a:buNone/>
                      </a:pPr>
                      <a:r>
                        <a:rPr lang="en" sz="1000">
                          <a:solidFill>
                            <a:srgbClr val="000000"/>
                          </a:solidFill>
                          <a:latin typeface="Cambria"/>
                          <a:ea typeface="Cambria"/>
                          <a:cs typeface="Cambria"/>
                          <a:sym typeface="Cambria"/>
                        </a:rPr>
                        <a:t>Week 13 - End of Semester</a:t>
                      </a:r>
                      <a:endParaRPr sz="1000">
                        <a:solidFill>
                          <a:srgbClr val="000000"/>
                        </a:solidFill>
                        <a:latin typeface="Cambria"/>
                        <a:ea typeface="Cambria"/>
                        <a:cs typeface="Cambria"/>
                        <a:sym typeface="Cambria"/>
                      </a:endParaRPr>
                    </a:p>
                  </a:txBody>
                  <a:tcPr marT="0" marB="0" marR="68575" marL="68575">
                    <a:lnL cap="flat" cmpd="sng" w="19050">
                      <a:solidFill>
                        <a:srgbClr val="434343"/>
                      </a:solidFill>
                      <a:prstDash val="solid"/>
                      <a:round/>
                      <a:headEnd len="sm" w="sm" type="none"/>
                      <a:tailEnd len="sm" w="sm" type="none"/>
                    </a:lnL>
                    <a:lnR cap="flat" cmpd="sng" w="6350">
                      <a:solidFill>
                        <a:srgbClr val="434343"/>
                      </a:solidFill>
                      <a:prstDash val="solid"/>
                      <a:round/>
                      <a:headEnd len="sm" w="sm" type="none"/>
                      <a:tailEnd len="sm" w="sm" type="none"/>
                    </a:lnR>
                    <a:lnT cap="flat" cmpd="sng" w="6350">
                      <a:solidFill>
                        <a:srgbClr val="434343"/>
                      </a:solidFill>
                      <a:prstDash val="solid"/>
                      <a:round/>
                      <a:headEnd len="sm" w="sm" type="none"/>
                      <a:tailEnd len="sm" w="sm" type="none"/>
                    </a:lnT>
                    <a:lnB cap="flat" cmpd="sng" w="6350">
                      <a:solidFill>
                        <a:srgbClr val="434343"/>
                      </a:solidFill>
                      <a:prstDash val="solid"/>
                      <a:round/>
                      <a:headEnd len="sm" w="sm" type="none"/>
                      <a:tailEnd len="sm" w="sm" type="none"/>
                    </a:lnB>
                  </a:tcPr>
                </a:tc>
                <a:tc>
                  <a:txBody>
                    <a:bodyPr>
                      <a:noAutofit/>
                    </a:bodyPr>
                    <a:lstStyle/>
                    <a:p>
                      <a:pPr indent="0" lvl="0" marL="0" rtl="0" algn="l">
                        <a:spcBef>
                          <a:spcPts val="100"/>
                        </a:spcBef>
                        <a:spcAft>
                          <a:spcPts val="100"/>
                        </a:spcAft>
                        <a:buNone/>
                      </a:pPr>
                      <a:r>
                        <a:rPr lang="en" sz="1000">
                          <a:solidFill>
                            <a:srgbClr val="000000"/>
                          </a:solidFill>
                          <a:latin typeface="Cambria"/>
                          <a:ea typeface="Cambria"/>
                          <a:cs typeface="Cambria"/>
                          <a:sym typeface="Cambria"/>
                        </a:rPr>
                        <a:t>Task 1(subtask 1.8-1.9)</a:t>
                      </a:r>
                      <a:endParaRPr sz="1000">
                        <a:solidFill>
                          <a:srgbClr val="000000"/>
                        </a:solidFill>
                        <a:latin typeface="Cambria"/>
                        <a:ea typeface="Cambria"/>
                        <a:cs typeface="Cambria"/>
                        <a:sym typeface="Cambria"/>
                      </a:endParaRPr>
                    </a:p>
                  </a:txBody>
                  <a:tcPr marT="0" marB="0" marR="68575" marL="68575">
                    <a:lnL cap="flat" cmpd="sng" w="6350">
                      <a:solidFill>
                        <a:srgbClr val="434343"/>
                      </a:solidFill>
                      <a:prstDash val="solid"/>
                      <a:round/>
                      <a:headEnd len="sm" w="sm" type="none"/>
                      <a:tailEnd len="sm" w="sm" type="none"/>
                    </a:lnL>
                    <a:lnR cap="flat" cmpd="sng" w="6350">
                      <a:solidFill>
                        <a:srgbClr val="434343"/>
                      </a:solidFill>
                      <a:prstDash val="solid"/>
                      <a:round/>
                      <a:headEnd len="sm" w="sm" type="none"/>
                      <a:tailEnd len="sm" w="sm" type="none"/>
                    </a:lnR>
                    <a:lnT cap="flat" cmpd="sng" w="6350">
                      <a:solidFill>
                        <a:srgbClr val="434343"/>
                      </a:solidFill>
                      <a:prstDash val="solid"/>
                      <a:round/>
                      <a:headEnd len="sm" w="sm" type="none"/>
                      <a:tailEnd len="sm" w="sm" type="none"/>
                    </a:lnT>
                    <a:lnB cap="flat" cmpd="sng" w="6350">
                      <a:solidFill>
                        <a:srgbClr val="434343"/>
                      </a:solidFill>
                      <a:prstDash val="solid"/>
                      <a:round/>
                      <a:headEnd len="sm" w="sm" type="none"/>
                      <a:tailEnd len="sm" w="sm" type="none"/>
                    </a:lnB>
                  </a:tcPr>
                </a:tc>
                <a:tc>
                  <a:txBody>
                    <a:bodyPr>
                      <a:noAutofit/>
                    </a:bodyPr>
                    <a:lstStyle/>
                    <a:p>
                      <a:pPr indent="0" lvl="0" marL="0" rtl="0" algn="l">
                        <a:spcBef>
                          <a:spcPts val="100"/>
                        </a:spcBef>
                        <a:spcAft>
                          <a:spcPts val="100"/>
                        </a:spcAft>
                        <a:buNone/>
                      </a:pPr>
                      <a:r>
                        <a:rPr lang="en" sz="1000">
                          <a:solidFill>
                            <a:srgbClr val="000000"/>
                          </a:solidFill>
                          <a:latin typeface="Cambria"/>
                          <a:ea typeface="Cambria"/>
                          <a:cs typeface="Cambria"/>
                          <a:sym typeface="Cambria"/>
                        </a:rPr>
                        <a:t>Solder components onto the printed circuit board and develop code to test the printed circuit board</a:t>
                      </a:r>
                      <a:endParaRPr sz="1000">
                        <a:solidFill>
                          <a:srgbClr val="000000"/>
                        </a:solidFill>
                        <a:latin typeface="Cambria"/>
                        <a:ea typeface="Cambria"/>
                        <a:cs typeface="Cambria"/>
                        <a:sym typeface="Cambria"/>
                      </a:endParaRPr>
                    </a:p>
                  </a:txBody>
                  <a:tcPr marT="0" marB="0" marR="68575" marL="68575">
                    <a:lnL cap="flat" cmpd="sng" w="6350">
                      <a:solidFill>
                        <a:srgbClr val="434343"/>
                      </a:solidFill>
                      <a:prstDash val="solid"/>
                      <a:round/>
                      <a:headEnd len="sm" w="sm" type="none"/>
                      <a:tailEnd len="sm" w="sm" type="none"/>
                    </a:lnL>
                    <a:lnR cap="flat" cmpd="sng" w="6350">
                      <a:solidFill>
                        <a:srgbClr val="434343"/>
                      </a:solidFill>
                      <a:prstDash val="solid"/>
                      <a:round/>
                      <a:headEnd len="sm" w="sm" type="none"/>
                      <a:tailEnd len="sm" w="sm" type="none"/>
                    </a:lnR>
                    <a:lnT cap="flat" cmpd="sng" w="6350">
                      <a:solidFill>
                        <a:srgbClr val="434343"/>
                      </a:solidFill>
                      <a:prstDash val="solid"/>
                      <a:round/>
                      <a:headEnd len="sm" w="sm" type="none"/>
                      <a:tailEnd len="sm" w="sm" type="none"/>
                    </a:lnT>
                    <a:lnB cap="flat" cmpd="sng" w="6350">
                      <a:solidFill>
                        <a:srgbClr val="434343"/>
                      </a:solidFill>
                      <a:prstDash val="solid"/>
                      <a:round/>
                      <a:headEnd len="sm" w="sm" type="none"/>
                      <a:tailEnd len="sm" w="sm" type="none"/>
                    </a:lnB>
                  </a:tcPr>
                </a:tc>
                <a:tc vMerge="1"/>
              </a:tr>
              <a:tr h="269350">
                <a:tc gridSpan="3">
                  <a:txBody>
                    <a:bodyPr>
                      <a:noAutofit/>
                    </a:bodyPr>
                    <a:lstStyle/>
                    <a:p>
                      <a:pPr indent="0" lvl="0" marL="0" rtl="0" algn="ctr">
                        <a:spcBef>
                          <a:spcPts val="100"/>
                        </a:spcBef>
                        <a:spcAft>
                          <a:spcPts val="100"/>
                        </a:spcAft>
                        <a:buNone/>
                      </a:pPr>
                      <a:r>
                        <a:rPr lang="en" sz="1800">
                          <a:solidFill>
                            <a:srgbClr val="000000"/>
                          </a:solidFill>
                          <a:latin typeface="Cambria"/>
                          <a:ea typeface="Cambria"/>
                          <a:cs typeface="Cambria"/>
                          <a:sym typeface="Cambria"/>
                        </a:rPr>
                        <a:t>Spring 2019 Semester</a:t>
                      </a:r>
                      <a:endParaRPr sz="1800">
                        <a:solidFill>
                          <a:srgbClr val="000000"/>
                        </a:solidFill>
                        <a:latin typeface="Cambria"/>
                        <a:ea typeface="Cambria"/>
                        <a:cs typeface="Cambria"/>
                        <a:sym typeface="Cambria"/>
                      </a:endParaRPr>
                    </a:p>
                  </a:txBody>
                  <a:tcPr marT="0" marB="0" marR="68575" marL="68575">
                    <a:lnL cap="flat" cmpd="sng" w="19050">
                      <a:solidFill>
                        <a:srgbClr val="434343"/>
                      </a:solidFill>
                      <a:prstDash val="solid"/>
                      <a:round/>
                      <a:headEnd len="sm" w="sm" type="none"/>
                      <a:tailEnd len="sm" w="sm" type="none"/>
                    </a:lnL>
                    <a:lnR cap="flat" cmpd="sng" w="6350">
                      <a:solidFill>
                        <a:srgbClr val="434343"/>
                      </a:solidFill>
                      <a:prstDash val="solid"/>
                      <a:round/>
                      <a:headEnd len="sm" w="sm" type="none"/>
                      <a:tailEnd len="sm" w="sm" type="none"/>
                    </a:lnR>
                    <a:lnT cap="flat" cmpd="sng" w="6350">
                      <a:solidFill>
                        <a:srgbClr val="434343"/>
                      </a:solidFill>
                      <a:prstDash val="solid"/>
                      <a:round/>
                      <a:headEnd len="sm" w="sm" type="none"/>
                      <a:tailEnd len="sm" w="sm" type="none"/>
                    </a:lnT>
                    <a:lnB cap="flat" cmpd="sng" w="6350">
                      <a:solidFill>
                        <a:srgbClr val="434343"/>
                      </a:solidFill>
                      <a:prstDash val="solid"/>
                      <a:round/>
                      <a:headEnd len="sm" w="sm" type="none"/>
                      <a:tailEnd len="sm" w="sm" type="none"/>
                    </a:lnB>
                  </a:tcPr>
                </a:tc>
                <a:tc hMerge="1"/>
                <a:tc hMerge="1"/>
                <a:tc>
                  <a:txBody>
                    <a:bodyPr>
                      <a:noAutofit/>
                    </a:bodyPr>
                    <a:lstStyle/>
                    <a:p>
                      <a:pPr indent="0" lvl="0" marL="0" rtl="0" algn="ctr">
                        <a:spcBef>
                          <a:spcPts val="100"/>
                        </a:spcBef>
                        <a:spcAft>
                          <a:spcPts val="100"/>
                        </a:spcAft>
                        <a:buNone/>
                      </a:pPr>
                      <a:r>
                        <a:t/>
                      </a:r>
                      <a:endParaRPr sz="1000">
                        <a:solidFill>
                          <a:srgbClr val="000000"/>
                        </a:solidFill>
                        <a:latin typeface="Cambria"/>
                        <a:ea typeface="Cambria"/>
                        <a:cs typeface="Cambria"/>
                        <a:sym typeface="Cambria"/>
                      </a:endParaRPr>
                    </a:p>
                  </a:txBody>
                  <a:tcPr marT="0" marB="0" marR="68575" marL="68575">
                    <a:lnL cap="flat" cmpd="sng" w="6350">
                      <a:solidFill>
                        <a:srgbClr val="434343"/>
                      </a:solidFill>
                      <a:prstDash val="solid"/>
                      <a:round/>
                      <a:headEnd len="sm" w="sm" type="none"/>
                      <a:tailEnd len="sm" w="sm" type="none"/>
                    </a:lnL>
                    <a:lnR cap="flat" cmpd="sng" w="19050">
                      <a:solidFill>
                        <a:srgbClr val="000000"/>
                      </a:solidFill>
                      <a:prstDash val="solid"/>
                      <a:round/>
                      <a:headEnd len="sm" w="sm" type="none"/>
                      <a:tailEnd len="sm" w="sm" type="none"/>
                    </a:lnR>
                    <a:lnT cap="flat" cmpd="sng" w="9525">
                      <a:solidFill>
                        <a:srgbClr val="434343"/>
                      </a:solidFill>
                      <a:prstDash val="solid"/>
                      <a:round/>
                      <a:headEnd len="sm" w="sm" type="none"/>
                      <a:tailEnd len="sm" w="sm" type="none"/>
                    </a:lnT>
                    <a:lnB cap="flat" cmpd="sng" w="9525">
                      <a:solidFill>
                        <a:srgbClr val="434343"/>
                      </a:solidFill>
                      <a:prstDash val="solid"/>
                      <a:round/>
                      <a:headEnd len="sm" w="sm" type="none"/>
                      <a:tailEnd len="sm" w="sm" type="none"/>
                    </a:lnB>
                  </a:tcPr>
                </a:tc>
              </a:tr>
              <a:tr h="389900">
                <a:tc>
                  <a:txBody>
                    <a:bodyPr>
                      <a:noAutofit/>
                    </a:bodyPr>
                    <a:lstStyle/>
                    <a:p>
                      <a:pPr indent="0" lvl="0" marL="0" rtl="0" algn="ctr">
                        <a:spcBef>
                          <a:spcPts val="100"/>
                        </a:spcBef>
                        <a:spcAft>
                          <a:spcPts val="100"/>
                        </a:spcAft>
                        <a:buNone/>
                      </a:pPr>
                      <a:r>
                        <a:rPr lang="en" sz="1000">
                          <a:solidFill>
                            <a:srgbClr val="000000"/>
                          </a:solidFill>
                          <a:latin typeface="Cambria"/>
                          <a:ea typeface="Cambria"/>
                          <a:cs typeface="Cambria"/>
                          <a:sym typeface="Cambria"/>
                        </a:rPr>
                        <a:t>Week 1-4</a:t>
                      </a:r>
                      <a:endParaRPr sz="1000">
                        <a:solidFill>
                          <a:srgbClr val="000000"/>
                        </a:solidFill>
                        <a:latin typeface="Cambria"/>
                        <a:ea typeface="Cambria"/>
                        <a:cs typeface="Cambria"/>
                        <a:sym typeface="Cambria"/>
                      </a:endParaRPr>
                    </a:p>
                  </a:txBody>
                  <a:tcPr marT="0" marB="0" marR="68575" marL="68575">
                    <a:lnL cap="flat" cmpd="sng" w="19050">
                      <a:solidFill>
                        <a:srgbClr val="434343"/>
                      </a:solidFill>
                      <a:prstDash val="solid"/>
                      <a:round/>
                      <a:headEnd len="sm" w="sm" type="none"/>
                      <a:tailEnd len="sm" w="sm" type="none"/>
                    </a:lnL>
                    <a:lnR cap="flat" cmpd="sng" w="6350">
                      <a:solidFill>
                        <a:srgbClr val="434343"/>
                      </a:solidFill>
                      <a:prstDash val="solid"/>
                      <a:round/>
                      <a:headEnd len="sm" w="sm" type="none"/>
                      <a:tailEnd len="sm" w="sm" type="none"/>
                    </a:lnR>
                    <a:lnT cap="flat" cmpd="sng" w="6350">
                      <a:solidFill>
                        <a:srgbClr val="434343"/>
                      </a:solidFill>
                      <a:prstDash val="solid"/>
                      <a:round/>
                      <a:headEnd len="sm" w="sm" type="none"/>
                      <a:tailEnd len="sm" w="sm" type="none"/>
                    </a:lnT>
                    <a:lnB cap="flat" cmpd="sng" w="6350">
                      <a:solidFill>
                        <a:srgbClr val="434343"/>
                      </a:solidFill>
                      <a:prstDash val="solid"/>
                      <a:round/>
                      <a:headEnd len="sm" w="sm" type="none"/>
                      <a:tailEnd len="sm" w="sm" type="none"/>
                    </a:lnB>
                  </a:tcPr>
                </a:tc>
                <a:tc>
                  <a:txBody>
                    <a:bodyPr>
                      <a:noAutofit/>
                    </a:bodyPr>
                    <a:lstStyle/>
                    <a:p>
                      <a:pPr indent="0" lvl="0" marL="0" rtl="0" algn="just">
                        <a:spcBef>
                          <a:spcPts val="100"/>
                        </a:spcBef>
                        <a:spcAft>
                          <a:spcPts val="100"/>
                        </a:spcAft>
                        <a:buNone/>
                      </a:pPr>
                      <a:r>
                        <a:rPr lang="en" sz="1000">
                          <a:solidFill>
                            <a:srgbClr val="000000"/>
                          </a:solidFill>
                          <a:latin typeface="Cambria"/>
                          <a:ea typeface="Cambria"/>
                          <a:cs typeface="Cambria"/>
                          <a:sym typeface="Cambria"/>
                        </a:rPr>
                        <a:t>Task 2(subtask 2.1-2.4), Task 3</a:t>
                      </a:r>
                      <a:endParaRPr sz="1000">
                        <a:solidFill>
                          <a:srgbClr val="000000"/>
                        </a:solidFill>
                        <a:latin typeface="Cambria"/>
                        <a:ea typeface="Cambria"/>
                        <a:cs typeface="Cambria"/>
                        <a:sym typeface="Cambria"/>
                      </a:endParaRPr>
                    </a:p>
                  </a:txBody>
                  <a:tcPr marT="0" marB="0" marR="68575" marL="68575">
                    <a:lnL cap="flat" cmpd="sng" w="6350">
                      <a:solidFill>
                        <a:srgbClr val="434343"/>
                      </a:solidFill>
                      <a:prstDash val="solid"/>
                      <a:round/>
                      <a:headEnd len="sm" w="sm" type="none"/>
                      <a:tailEnd len="sm" w="sm" type="none"/>
                    </a:lnL>
                    <a:lnR cap="flat" cmpd="sng" w="6350">
                      <a:solidFill>
                        <a:srgbClr val="434343"/>
                      </a:solidFill>
                      <a:prstDash val="solid"/>
                      <a:round/>
                      <a:headEnd len="sm" w="sm" type="none"/>
                      <a:tailEnd len="sm" w="sm" type="none"/>
                    </a:lnR>
                    <a:lnT cap="flat" cmpd="sng" w="6350">
                      <a:solidFill>
                        <a:srgbClr val="434343"/>
                      </a:solidFill>
                      <a:prstDash val="solid"/>
                      <a:round/>
                      <a:headEnd len="sm" w="sm" type="none"/>
                      <a:tailEnd len="sm" w="sm" type="none"/>
                    </a:lnT>
                    <a:lnB cap="flat" cmpd="sng" w="6350">
                      <a:solidFill>
                        <a:srgbClr val="434343"/>
                      </a:solidFill>
                      <a:prstDash val="solid"/>
                      <a:round/>
                      <a:headEnd len="sm" w="sm" type="none"/>
                      <a:tailEnd len="sm" w="sm" type="none"/>
                    </a:lnB>
                  </a:tcPr>
                </a:tc>
                <a:tc>
                  <a:txBody>
                    <a:bodyPr>
                      <a:noAutofit/>
                    </a:bodyPr>
                    <a:lstStyle/>
                    <a:p>
                      <a:pPr indent="0" lvl="0" marL="0" rtl="0" algn="just">
                        <a:spcBef>
                          <a:spcPts val="100"/>
                        </a:spcBef>
                        <a:spcAft>
                          <a:spcPts val="100"/>
                        </a:spcAft>
                        <a:buNone/>
                      </a:pPr>
                      <a:r>
                        <a:rPr lang="en" sz="1000">
                          <a:solidFill>
                            <a:srgbClr val="000000"/>
                          </a:solidFill>
                          <a:latin typeface="Cambria"/>
                          <a:ea typeface="Cambria"/>
                          <a:cs typeface="Cambria"/>
                          <a:sym typeface="Cambria"/>
                        </a:rPr>
                        <a:t>Choose a suitable microcontroller and develop supporting circuitry.  Develop communication protocol</a:t>
                      </a:r>
                      <a:endParaRPr sz="1000">
                        <a:solidFill>
                          <a:srgbClr val="000000"/>
                        </a:solidFill>
                        <a:latin typeface="Cambria"/>
                        <a:ea typeface="Cambria"/>
                        <a:cs typeface="Cambria"/>
                        <a:sym typeface="Cambria"/>
                      </a:endParaRPr>
                    </a:p>
                  </a:txBody>
                  <a:tcPr marT="0" marB="0" marR="68575" marL="68575">
                    <a:lnL cap="flat" cmpd="sng" w="6350">
                      <a:solidFill>
                        <a:srgbClr val="434343"/>
                      </a:solidFill>
                      <a:prstDash val="solid"/>
                      <a:round/>
                      <a:headEnd len="sm" w="sm" type="none"/>
                      <a:tailEnd len="sm" w="sm" type="none"/>
                    </a:lnL>
                    <a:lnR cap="flat" cmpd="sng" w="6350">
                      <a:solidFill>
                        <a:srgbClr val="434343"/>
                      </a:solidFill>
                      <a:prstDash val="solid"/>
                      <a:round/>
                      <a:headEnd len="sm" w="sm" type="none"/>
                      <a:tailEnd len="sm" w="sm" type="none"/>
                    </a:lnR>
                    <a:lnT cap="flat" cmpd="sng" w="6350">
                      <a:solidFill>
                        <a:srgbClr val="434343"/>
                      </a:solidFill>
                      <a:prstDash val="solid"/>
                      <a:round/>
                      <a:headEnd len="sm" w="sm" type="none"/>
                      <a:tailEnd len="sm" w="sm" type="none"/>
                    </a:lnT>
                    <a:lnB cap="flat" cmpd="sng" w="6350">
                      <a:solidFill>
                        <a:srgbClr val="434343"/>
                      </a:solidFill>
                      <a:prstDash val="solid"/>
                      <a:round/>
                      <a:headEnd len="sm" w="sm" type="none"/>
                      <a:tailEnd len="sm" w="sm" type="none"/>
                    </a:lnB>
                  </a:tcPr>
                </a:tc>
                <a:tc>
                  <a:txBody>
                    <a:bodyPr>
                      <a:noAutofit/>
                    </a:bodyPr>
                    <a:lstStyle/>
                    <a:p>
                      <a:pPr indent="0" lvl="0" marL="0" rtl="0" algn="ctr">
                        <a:spcBef>
                          <a:spcPts val="100"/>
                        </a:spcBef>
                        <a:spcAft>
                          <a:spcPts val="100"/>
                        </a:spcAft>
                        <a:buNone/>
                      </a:pPr>
                      <a:r>
                        <a:rPr lang="en" sz="1000">
                          <a:solidFill>
                            <a:srgbClr val="000000"/>
                          </a:solidFill>
                          <a:latin typeface="Cambria"/>
                          <a:ea typeface="Cambria"/>
                          <a:cs typeface="Cambria"/>
                          <a:sym typeface="Cambria"/>
                        </a:rPr>
                        <a:t>Nathan Bane &amp; Christopher Blanks</a:t>
                      </a:r>
                      <a:endParaRPr sz="1000">
                        <a:solidFill>
                          <a:srgbClr val="000000"/>
                        </a:solidFill>
                        <a:latin typeface="Cambria"/>
                        <a:ea typeface="Cambria"/>
                        <a:cs typeface="Cambria"/>
                        <a:sym typeface="Cambria"/>
                      </a:endParaRPr>
                    </a:p>
                  </a:txBody>
                  <a:tcPr marT="0" marB="0" marR="68575" marL="68575">
                    <a:lnL cap="flat" cmpd="sng" w="6350">
                      <a:solidFill>
                        <a:srgbClr val="434343"/>
                      </a:solidFill>
                      <a:prstDash val="solid"/>
                      <a:round/>
                      <a:headEnd len="sm" w="sm" type="none"/>
                      <a:tailEnd len="sm" w="sm" type="none"/>
                    </a:lnL>
                    <a:lnR cap="flat" cmpd="sng" w="19050">
                      <a:solidFill>
                        <a:srgbClr val="000000"/>
                      </a:solidFill>
                      <a:prstDash val="solid"/>
                      <a:round/>
                      <a:headEnd len="sm" w="sm" type="none"/>
                      <a:tailEnd len="sm" w="sm" type="none"/>
                    </a:lnR>
                    <a:lnT cap="flat" cmpd="sng" w="9525">
                      <a:solidFill>
                        <a:srgbClr val="434343"/>
                      </a:solidFill>
                      <a:prstDash val="solid"/>
                      <a:round/>
                      <a:headEnd len="sm" w="sm" type="none"/>
                      <a:tailEnd len="sm" w="sm" type="none"/>
                    </a:lnT>
                    <a:lnB cap="flat" cmpd="sng" w="9525">
                      <a:solidFill>
                        <a:srgbClr val="434343"/>
                      </a:solidFill>
                      <a:prstDash val="solid"/>
                      <a:round/>
                      <a:headEnd len="sm" w="sm" type="none"/>
                      <a:tailEnd len="sm" w="sm" type="none"/>
                    </a:lnB>
                  </a:tcPr>
                </a:tc>
              </a:tr>
              <a:tr h="272725">
                <a:tc>
                  <a:txBody>
                    <a:bodyPr>
                      <a:noAutofit/>
                    </a:bodyPr>
                    <a:lstStyle/>
                    <a:p>
                      <a:pPr indent="0" lvl="0" marL="0" rtl="0" algn="ctr">
                        <a:spcBef>
                          <a:spcPts val="100"/>
                        </a:spcBef>
                        <a:spcAft>
                          <a:spcPts val="0"/>
                        </a:spcAft>
                        <a:buNone/>
                      </a:pPr>
                      <a:r>
                        <a:rPr lang="en" sz="1000">
                          <a:solidFill>
                            <a:srgbClr val="000000"/>
                          </a:solidFill>
                          <a:latin typeface="Cambria"/>
                          <a:ea typeface="Cambria"/>
                          <a:cs typeface="Cambria"/>
                          <a:sym typeface="Cambria"/>
                        </a:rPr>
                        <a:t>Week 5-</a:t>
                      </a:r>
                      <a:endParaRPr sz="1000">
                        <a:solidFill>
                          <a:srgbClr val="000000"/>
                        </a:solidFill>
                        <a:latin typeface="Cambria"/>
                        <a:ea typeface="Cambria"/>
                        <a:cs typeface="Cambria"/>
                        <a:sym typeface="Cambria"/>
                      </a:endParaRPr>
                    </a:p>
                    <a:p>
                      <a:pPr indent="0" lvl="0" marL="0" rtl="0" algn="ctr">
                        <a:spcBef>
                          <a:spcPts val="100"/>
                        </a:spcBef>
                        <a:spcAft>
                          <a:spcPts val="100"/>
                        </a:spcAft>
                        <a:buNone/>
                      </a:pPr>
                      <a:r>
                        <a:rPr lang="en" sz="1000">
                          <a:solidFill>
                            <a:srgbClr val="000000"/>
                          </a:solidFill>
                          <a:latin typeface="Cambria"/>
                          <a:ea typeface="Cambria"/>
                          <a:cs typeface="Cambria"/>
                          <a:sym typeface="Cambria"/>
                        </a:rPr>
                        <a:t> Week 8</a:t>
                      </a:r>
                      <a:endParaRPr sz="1000">
                        <a:solidFill>
                          <a:srgbClr val="000000"/>
                        </a:solidFill>
                        <a:latin typeface="Cambria"/>
                        <a:ea typeface="Cambria"/>
                        <a:cs typeface="Cambria"/>
                        <a:sym typeface="Cambria"/>
                      </a:endParaRPr>
                    </a:p>
                  </a:txBody>
                  <a:tcPr marT="0" marB="0" marR="68575" marL="68575">
                    <a:lnL cap="flat" cmpd="sng" w="19050">
                      <a:solidFill>
                        <a:srgbClr val="434343"/>
                      </a:solidFill>
                      <a:prstDash val="solid"/>
                      <a:round/>
                      <a:headEnd len="sm" w="sm" type="none"/>
                      <a:tailEnd len="sm" w="sm" type="none"/>
                    </a:lnL>
                    <a:lnR cap="flat" cmpd="sng" w="6350">
                      <a:solidFill>
                        <a:srgbClr val="434343"/>
                      </a:solidFill>
                      <a:prstDash val="solid"/>
                      <a:round/>
                      <a:headEnd len="sm" w="sm" type="none"/>
                      <a:tailEnd len="sm" w="sm" type="none"/>
                    </a:lnR>
                    <a:lnT cap="flat" cmpd="sng" w="6350">
                      <a:solidFill>
                        <a:srgbClr val="434343"/>
                      </a:solidFill>
                      <a:prstDash val="solid"/>
                      <a:round/>
                      <a:headEnd len="sm" w="sm" type="none"/>
                      <a:tailEnd len="sm" w="sm" type="none"/>
                    </a:lnT>
                    <a:lnB cap="flat" cmpd="sng" w="6350">
                      <a:solidFill>
                        <a:srgbClr val="434343"/>
                      </a:solidFill>
                      <a:prstDash val="solid"/>
                      <a:round/>
                      <a:headEnd len="sm" w="sm" type="none"/>
                      <a:tailEnd len="sm" w="sm" type="none"/>
                    </a:lnB>
                  </a:tcPr>
                </a:tc>
                <a:tc>
                  <a:txBody>
                    <a:bodyPr>
                      <a:noAutofit/>
                    </a:bodyPr>
                    <a:lstStyle/>
                    <a:p>
                      <a:pPr indent="0" lvl="0" marL="0" rtl="0" algn="l">
                        <a:spcBef>
                          <a:spcPts val="100"/>
                        </a:spcBef>
                        <a:spcAft>
                          <a:spcPts val="100"/>
                        </a:spcAft>
                        <a:buNone/>
                      </a:pPr>
                      <a:r>
                        <a:rPr lang="en" sz="1000">
                          <a:solidFill>
                            <a:srgbClr val="000000"/>
                          </a:solidFill>
                          <a:latin typeface="Cambria"/>
                          <a:ea typeface="Cambria"/>
                          <a:cs typeface="Cambria"/>
                          <a:sym typeface="Cambria"/>
                        </a:rPr>
                        <a:t>Task 2(subtask 2.5-2.6)</a:t>
                      </a:r>
                      <a:endParaRPr sz="1000">
                        <a:solidFill>
                          <a:srgbClr val="000000"/>
                        </a:solidFill>
                        <a:latin typeface="Cambria"/>
                        <a:ea typeface="Cambria"/>
                        <a:cs typeface="Cambria"/>
                        <a:sym typeface="Cambria"/>
                      </a:endParaRPr>
                    </a:p>
                  </a:txBody>
                  <a:tcPr marT="0" marB="0" marR="68575" marL="68575">
                    <a:lnL cap="flat" cmpd="sng" w="6350">
                      <a:solidFill>
                        <a:srgbClr val="434343"/>
                      </a:solidFill>
                      <a:prstDash val="solid"/>
                      <a:round/>
                      <a:headEnd len="sm" w="sm" type="none"/>
                      <a:tailEnd len="sm" w="sm" type="none"/>
                    </a:lnL>
                    <a:lnR cap="flat" cmpd="sng" w="6350">
                      <a:solidFill>
                        <a:srgbClr val="434343"/>
                      </a:solidFill>
                      <a:prstDash val="solid"/>
                      <a:round/>
                      <a:headEnd len="sm" w="sm" type="none"/>
                      <a:tailEnd len="sm" w="sm" type="none"/>
                    </a:lnR>
                    <a:lnT cap="flat" cmpd="sng" w="6350">
                      <a:solidFill>
                        <a:srgbClr val="434343"/>
                      </a:solidFill>
                      <a:prstDash val="solid"/>
                      <a:round/>
                      <a:headEnd len="sm" w="sm" type="none"/>
                      <a:tailEnd len="sm" w="sm" type="none"/>
                    </a:lnT>
                    <a:lnB cap="flat" cmpd="sng" w="6350">
                      <a:solidFill>
                        <a:srgbClr val="434343"/>
                      </a:solidFill>
                      <a:prstDash val="solid"/>
                      <a:round/>
                      <a:headEnd len="sm" w="sm" type="none"/>
                      <a:tailEnd len="sm" w="sm" type="none"/>
                    </a:lnB>
                  </a:tcPr>
                </a:tc>
                <a:tc>
                  <a:txBody>
                    <a:bodyPr>
                      <a:noAutofit/>
                    </a:bodyPr>
                    <a:lstStyle/>
                    <a:p>
                      <a:pPr indent="0" lvl="0" marL="0" rtl="0" algn="l">
                        <a:spcBef>
                          <a:spcPts val="100"/>
                        </a:spcBef>
                        <a:spcAft>
                          <a:spcPts val="100"/>
                        </a:spcAft>
                        <a:buNone/>
                      </a:pPr>
                      <a:r>
                        <a:rPr lang="en" sz="1000">
                          <a:solidFill>
                            <a:srgbClr val="000000"/>
                          </a:solidFill>
                          <a:latin typeface="Cambria"/>
                          <a:ea typeface="Cambria"/>
                          <a:cs typeface="Cambria"/>
                          <a:sym typeface="Cambria"/>
                        </a:rPr>
                        <a:t>Layout printed circuit board, order components , and assemble components onto printed circuit board</a:t>
                      </a:r>
                      <a:endParaRPr sz="1000">
                        <a:solidFill>
                          <a:srgbClr val="000000"/>
                        </a:solidFill>
                        <a:latin typeface="Cambria"/>
                        <a:ea typeface="Cambria"/>
                        <a:cs typeface="Cambria"/>
                        <a:sym typeface="Cambria"/>
                      </a:endParaRPr>
                    </a:p>
                  </a:txBody>
                  <a:tcPr marT="0" marB="0" marR="68575" marL="68575">
                    <a:lnL cap="flat" cmpd="sng" w="6350">
                      <a:solidFill>
                        <a:srgbClr val="434343"/>
                      </a:solidFill>
                      <a:prstDash val="solid"/>
                      <a:round/>
                      <a:headEnd len="sm" w="sm" type="none"/>
                      <a:tailEnd len="sm" w="sm" type="none"/>
                    </a:lnL>
                    <a:lnR cap="flat" cmpd="sng" w="6350">
                      <a:solidFill>
                        <a:srgbClr val="434343"/>
                      </a:solidFill>
                      <a:prstDash val="solid"/>
                      <a:round/>
                      <a:headEnd len="sm" w="sm" type="none"/>
                      <a:tailEnd len="sm" w="sm" type="none"/>
                    </a:lnR>
                    <a:lnT cap="flat" cmpd="sng" w="6350">
                      <a:solidFill>
                        <a:srgbClr val="434343"/>
                      </a:solidFill>
                      <a:prstDash val="solid"/>
                      <a:round/>
                      <a:headEnd len="sm" w="sm" type="none"/>
                      <a:tailEnd len="sm" w="sm" type="none"/>
                    </a:lnT>
                    <a:lnB cap="flat" cmpd="sng" w="6350">
                      <a:solidFill>
                        <a:srgbClr val="434343"/>
                      </a:solidFill>
                      <a:prstDash val="solid"/>
                      <a:round/>
                      <a:headEnd len="sm" w="sm" type="none"/>
                      <a:tailEnd len="sm" w="sm" type="none"/>
                    </a:lnB>
                  </a:tcPr>
                </a:tc>
                <a:tc rowSpan="2">
                  <a:txBody>
                    <a:bodyPr>
                      <a:noAutofit/>
                    </a:bodyPr>
                    <a:lstStyle/>
                    <a:p>
                      <a:pPr indent="0" lvl="0" marL="0" rtl="0" algn="ctr">
                        <a:spcBef>
                          <a:spcPts val="100"/>
                        </a:spcBef>
                        <a:spcAft>
                          <a:spcPts val="100"/>
                        </a:spcAft>
                        <a:buNone/>
                      </a:pPr>
                      <a:r>
                        <a:rPr lang="en" sz="1000">
                          <a:solidFill>
                            <a:srgbClr val="000000"/>
                          </a:solidFill>
                          <a:latin typeface="Cambria"/>
                          <a:ea typeface="Cambria"/>
                          <a:cs typeface="Cambria"/>
                          <a:sym typeface="Cambria"/>
                        </a:rPr>
                        <a:t>Nathan Bane</a:t>
                      </a:r>
                      <a:endParaRPr sz="1000">
                        <a:solidFill>
                          <a:srgbClr val="000000"/>
                        </a:solidFill>
                        <a:latin typeface="Cambria"/>
                        <a:ea typeface="Cambria"/>
                        <a:cs typeface="Cambria"/>
                        <a:sym typeface="Cambria"/>
                      </a:endParaRPr>
                    </a:p>
                  </a:txBody>
                  <a:tcPr marT="0" marB="0" marR="68575" marL="68575">
                    <a:lnL cap="flat" cmpd="sng" w="6350">
                      <a:solidFill>
                        <a:srgbClr val="434343"/>
                      </a:solidFill>
                      <a:prstDash val="solid"/>
                      <a:round/>
                      <a:headEnd len="sm" w="sm" type="none"/>
                      <a:tailEnd len="sm" w="sm" type="none"/>
                    </a:lnL>
                    <a:lnR cap="flat" cmpd="sng" w="19050">
                      <a:solidFill>
                        <a:srgbClr val="000000"/>
                      </a:solidFill>
                      <a:prstDash val="solid"/>
                      <a:round/>
                      <a:headEnd len="sm" w="sm" type="none"/>
                      <a:tailEnd len="sm" w="sm" type="none"/>
                    </a:lnR>
                    <a:lnT cap="flat" cmpd="sng" w="9525">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tcPr>
                </a:tc>
              </a:tr>
              <a:tr h="393925">
                <a:tc>
                  <a:txBody>
                    <a:bodyPr>
                      <a:noAutofit/>
                    </a:bodyPr>
                    <a:lstStyle/>
                    <a:p>
                      <a:pPr indent="0" lvl="0" marL="0" rtl="0" algn="ctr">
                        <a:spcBef>
                          <a:spcPts val="100"/>
                        </a:spcBef>
                        <a:spcAft>
                          <a:spcPts val="0"/>
                        </a:spcAft>
                        <a:buNone/>
                      </a:pPr>
                      <a:r>
                        <a:rPr lang="en" sz="1000">
                          <a:solidFill>
                            <a:srgbClr val="000000"/>
                          </a:solidFill>
                          <a:latin typeface="Cambria"/>
                          <a:ea typeface="Cambria"/>
                          <a:cs typeface="Cambria"/>
                          <a:sym typeface="Cambria"/>
                        </a:rPr>
                        <a:t>Week 9</a:t>
                      </a:r>
                      <a:endParaRPr sz="1000">
                        <a:solidFill>
                          <a:srgbClr val="000000"/>
                        </a:solidFill>
                        <a:latin typeface="Cambria"/>
                        <a:ea typeface="Cambria"/>
                        <a:cs typeface="Cambria"/>
                        <a:sym typeface="Cambria"/>
                      </a:endParaRPr>
                    </a:p>
                    <a:p>
                      <a:pPr indent="0" lvl="0" marL="0" rtl="0" algn="ctr">
                        <a:spcBef>
                          <a:spcPts val="100"/>
                        </a:spcBef>
                        <a:spcAft>
                          <a:spcPts val="100"/>
                        </a:spcAft>
                        <a:buNone/>
                      </a:pPr>
                      <a:r>
                        <a:rPr lang="en" sz="1000">
                          <a:solidFill>
                            <a:srgbClr val="000000"/>
                          </a:solidFill>
                          <a:latin typeface="Cambria"/>
                          <a:ea typeface="Cambria"/>
                          <a:cs typeface="Cambria"/>
                          <a:sym typeface="Cambria"/>
                        </a:rPr>
                        <a:t>-End of the semester</a:t>
                      </a:r>
                      <a:endParaRPr sz="1000">
                        <a:solidFill>
                          <a:srgbClr val="000000"/>
                        </a:solidFill>
                        <a:latin typeface="Cambria"/>
                        <a:ea typeface="Cambria"/>
                        <a:cs typeface="Cambria"/>
                        <a:sym typeface="Cambria"/>
                      </a:endParaRPr>
                    </a:p>
                  </a:txBody>
                  <a:tcPr marT="0" marB="0" marR="68575" marL="68575">
                    <a:lnL cap="flat" cmpd="sng" w="19050">
                      <a:solidFill>
                        <a:srgbClr val="434343"/>
                      </a:solidFill>
                      <a:prstDash val="solid"/>
                      <a:round/>
                      <a:headEnd len="sm" w="sm" type="none"/>
                      <a:tailEnd len="sm" w="sm" type="none"/>
                    </a:lnL>
                    <a:lnR cap="flat" cmpd="sng" w="6350">
                      <a:solidFill>
                        <a:srgbClr val="434343"/>
                      </a:solidFill>
                      <a:prstDash val="solid"/>
                      <a:round/>
                      <a:headEnd len="sm" w="sm" type="none"/>
                      <a:tailEnd len="sm" w="sm" type="none"/>
                    </a:lnR>
                    <a:lnT cap="flat" cmpd="sng" w="63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tcPr>
                </a:tc>
                <a:tc>
                  <a:txBody>
                    <a:bodyPr>
                      <a:noAutofit/>
                    </a:bodyPr>
                    <a:lstStyle/>
                    <a:p>
                      <a:pPr indent="0" lvl="0" marL="0" rtl="0" algn="l">
                        <a:spcBef>
                          <a:spcPts val="100"/>
                        </a:spcBef>
                        <a:spcAft>
                          <a:spcPts val="100"/>
                        </a:spcAft>
                        <a:buNone/>
                      </a:pPr>
                      <a:r>
                        <a:rPr lang="en" sz="1000">
                          <a:solidFill>
                            <a:srgbClr val="000000"/>
                          </a:solidFill>
                          <a:latin typeface="Cambria"/>
                          <a:ea typeface="Cambria"/>
                          <a:cs typeface="Cambria"/>
                          <a:sym typeface="Cambria"/>
                        </a:rPr>
                        <a:t>Task 2(subtask 2.4 )</a:t>
                      </a:r>
                      <a:endParaRPr sz="1000">
                        <a:solidFill>
                          <a:srgbClr val="000000"/>
                        </a:solidFill>
                        <a:latin typeface="Cambria"/>
                        <a:ea typeface="Cambria"/>
                        <a:cs typeface="Cambria"/>
                        <a:sym typeface="Cambria"/>
                      </a:endParaRPr>
                    </a:p>
                  </a:txBody>
                  <a:tcPr marT="0" marB="0" marR="68575" marL="68575">
                    <a:lnL cap="flat" cmpd="sng" w="6350">
                      <a:solidFill>
                        <a:srgbClr val="434343"/>
                      </a:solidFill>
                      <a:prstDash val="solid"/>
                      <a:round/>
                      <a:headEnd len="sm" w="sm" type="none"/>
                      <a:tailEnd len="sm" w="sm" type="none"/>
                    </a:lnL>
                    <a:lnR cap="flat" cmpd="sng" w="6350">
                      <a:solidFill>
                        <a:srgbClr val="434343"/>
                      </a:solidFill>
                      <a:prstDash val="solid"/>
                      <a:round/>
                      <a:headEnd len="sm" w="sm" type="none"/>
                      <a:tailEnd len="sm" w="sm" type="none"/>
                    </a:lnR>
                    <a:lnT cap="flat" cmpd="sng" w="63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tcPr>
                </a:tc>
                <a:tc>
                  <a:txBody>
                    <a:bodyPr>
                      <a:noAutofit/>
                    </a:bodyPr>
                    <a:lstStyle/>
                    <a:p>
                      <a:pPr indent="0" lvl="0" marL="0" rtl="0" algn="l">
                        <a:spcBef>
                          <a:spcPts val="100"/>
                        </a:spcBef>
                        <a:spcAft>
                          <a:spcPts val="100"/>
                        </a:spcAft>
                        <a:buNone/>
                      </a:pPr>
                      <a:r>
                        <a:rPr lang="en" sz="1000">
                          <a:solidFill>
                            <a:srgbClr val="000000"/>
                          </a:solidFill>
                          <a:latin typeface="Cambria"/>
                          <a:ea typeface="Cambria"/>
                          <a:cs typeface="Cambria"/>
                          <a:sym typeface="Cambria"/>
                        </a:rPr>
                        <a:t>Develop Code for Embedded </a:t>
                      </a:r>
                      <a:endParaRPr sz="1000">
                        <a:solidFill>
                          <a:srgbClr val="000000"/>
                        </a:solidFill>
                        <a:latin typeface="Cambria"/>
                        <a:ea typeface="Cambria"/>
                        <a:cs typeface="Cambria"/>
                        <a:sym typeface="Cambria"/>
                      </a:endParaRPr>
                    </a:p>
                  </a:txBody>
                  <a:tcPr marT="0" marB="0" marR="68575" marL="68575">
                    <a:lnL cap="flat" cmpd="sng" w="6350">
                      <a:solidFill>
                        <a:srgbClr val="434343"/>
                      </a:solidFill>
                      <a:prstDash val="solid"/>
                      <a:round/>
                      <a:headEnd len="sm" w="sm" type="none"/>
                      <a:tailEnd len="sm" w="sm" type="none"/>
                    </a:lnL>
                    <a:lnR cap="flat" cmpd="sng" w="6350">
                      <a:solidFill>
                        <a:srgbClr val="434343"/>
                      </a:solidFill>
                      <a:prstDash val="solid"/>
                      <a:round/>
                      <a:headEnd len="sm" w="sm" type="none"/>
                      <a:tailEnd len="sm" w="sm" type="none"/>
                    </a:lnR>
                    <a:lnT cap="flat" cmpd="sng" w="63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tcPr>
                </a:tc>
                <a:tc vMerge="1"/>
              </a:tr>
            </a:tbl>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4" name="Shape 274"/>
        <p:cNvGrpSpPr/>
        <p:nvPr/>
      </p:nvGrpSpPr>
      <p:grpSpPr>
        <a:xfrm>
          <a:off x="0" y="0"/>
          <a:ext cx="0" cy="0"/>
          <a:chOff x="0" y="0"/>
          <a:chExt cx="0" cy="0"/>
        </a:xfrm>
      </p:grpSpPr>
      <p:sp>
        <p:nvSpPr>
          <p:cNvPr id="275" name="Google Shape;275;p38"/>
          <p:cNvSpPr/>
          <p:nvPr/>
        </p:nvSpPr>
        <p:spPr>
          <a:xfrm>
            <a:off x="0" y="4747100"/>
            <a:ext cx="9144000" cy="396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38"/>
          <p:cNvSpPr txBox="1"/>
          <p:nvPr>
            <p:ph idx="4294967295" type="title"/>
          </p:nvPr>
        </p:nvSpPr>
        <p:spPr>
          <a:xfrm>
            <a:off x="178850" y="89750"/>
            <a:ext cx="3548100" cy="53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Team Organization</a:t>
            </a:r>
            <a:endParaRPr/>
          </a:p>
        </p:txBody>
      </p:sp>
      <p:graphicFrame>
        <p:nvGraphicFramePr>
          <p:cNvPr id="277" name="Google Shape;277;p38"/>
          <p:cNvGraphicFramePr/>
          <p:nvPr/>
        </p:nvGraphicFramePr>
        <p:xfrm>
          <a:off x="373425" y="656575"/>
          <a:ext cx="3000000" cy="3000000"/>
        </p:xfrm>
        <a:graphic>
          <a:graphicData uri="http://schemas.openxmlformats.org/drawingml/2006/table">
            <a:tbl>
              <a:tblPr bandRow="1">
                <a:noFill/>
                <a:tableStyleId>{BDF63E50-FD1F-4A0D-9334-2FA92BE17238}</a:tableStyleId>
              </a:tblPr>
              <a:tblGrid>
                <a:gridCol w="1000900"/>
                <a:gridCol w="1668275"/>
                <a:gridCol w="3382000"/>
                <a:gridCol w="2017075"/>
              </a:tblGrid>
              <a:tr h="329475">
                <a:tc>
                  <a:txBody>
                    <a:bodyPr>
                      <a:noAutofit/>
                    </a:bodyPr>
                    <a:lstStyle/>
                    <a:p>
                      <a:pPr indent="0" lvl="0" marL="0" rtl="0" algn="ctr">
                        <a:spcBef>
                          <a:spcPts val="100"/>
                        </a:spcBef>
                        <a:spcAft>
                          <a:spcPts val="100"/>
                        </a:spcAft>
                        <a:buNone/>
                      </a:pPr>
                      <a:r>
                        <a:rPr b="1" lang="en" sz="1000">
                          <a:solidFill>
                            <a:srgbClr val="000000"/>
                          </a:solidFill>
                          <a:latin typeface="Cambria"/>
                          <a:ea typeface="Cambria"/>
                          <a:cs typeface="Cambria"/>
                          <a:sym typeface="Cambria"/>
                        </a:rPr>
                        <a:t>Time</a:t>
                      </a:r>
                      <a:endParaRPr b="1" sz="1000">
                        <a:solidFill>
                          <a:srgbClr val="000000"/>
                        </a:solidFill>
                        <a:latin typeface="Cambria"/>
                        <a:ea typeface="Cambria"/>
                        <a:cs typeface="Cambria"/>
                        <a:sym typeface="Cambria"/>
                      </a:endParaRPr>
                    </a:p>
                  </a:txBody>
                  <a:tcPr marT="0" marB="0" marR="68575" marL="68575">
                    <a:lnL cap="flat" cmpd="sng" w="19050">
                      <a:solidFill>
                        <a:srgbClr val="434343"/>
                      </a:solidFill>
                      <a:prstDash val="solid"/>
                      <a:round/>
                      <a:headEnd len="sm" w="sm" type="none"/>
                      <a:tailEnd len="sm" w="sm" type="none"/>
                    </a:lnL>
                    <a:lnR cap="flat" cmpd="sng" w="63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6350">
                      <a:solidFill>
                        <a:srgbClr val="434343"/>
                      </a:solidFill>
                      <a:prstDash val="solid"/>
                      <a:round/>
                      <a:headEnd len="sm" w="sm" type="none"/>
                      <a:tailEnd len="sm" w="sm" type="none"/>
                    </a:lnB>
                  </a:tcPr>
                </a:tc>
                <a:tc>
                  <a:txBody>
                    <a:bodyPr>
                      <a:noAutofit/>
                    </a:bodyPr>
                    <a:lstStyle/>
                    <a:p>
                      <a:pPr indent="0" lvl="0" marL="0" rtl="0" algn="ctr">
                        <a:spcBef>
                          <a:spcPts val="100"/>
                        </a:spcBef>
                        <a:spcAft>
                          <a:spcPts val="100"/>
                        </a:spcAft>
                        <a:buNone/>
                      </a:pPr>
                      <a:r>
                        <a:rPr b="1" lang="en" sz="1000">
                          <a:solidFill>
                            <a:srgbClr val="000000"/>
                          </a:solidFill>
                          <a:latin typeface="Cambria"/>
                          <a:ea typeface="Cambria"/>
                          <a:cs typeface="Cambria"/>
                          <a:sym typeface="Cambria"/>
                        </a:rPr>
                        <a:t>Task</a:t>
                      </a:r>
                      <a:endParaRPr b="1" sz="1000">
                        <a:solidFill>
                          <a:srgbClr val="000000"/>
                        </a:solidFill>
                        <a:latin typeface="Cambria"/>
                        <a:ea typeface="Cambria"/>
                        <a:cs typeface="Cambria"/>
                        <a:sym typeface="Cambria"/>
                      </a:endParaRPr>
                    </a:p>
                  </a:txBody>
                  <a:tcPr marT="0" marB="0" marR="68575" marL="68575">
                    <a:lnL cap="flat" cmpd="sng" w="6350">
                      <a:solidFill>
                        <a:srgbClr val="434343"/>
                      </a:solidFill>
                      <a:prstDash val="solid"/>
                      <a:round/>
                      <a:headEnd len="sm" w="sm" type="none"/>
                      <a:tailEnd len="sm" w="sm" type="none"/>
                    </a:lnL>
                    <a:lnR cap="flat" cmpd="sng" w="63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6350">
                      <a:solidFill>
                        <a:srgbClr val="434343"/>
                      </a:solidFill>
                      <a:prstDash val="solid"/>
                      <a:round/>
                      <a:headEnd len="sm" w="sm" type="none"/>
                      <a:tailEnd len="sm" w="sm" type="none"/>
                    </a:lnB>
                  </a:tcPr>
                </a:tc>
                <a:tc>
                  <a:txBody>
                    <a:bodyPr>
                      <a:noAutofit/>
                    </a:bodyPr>
                    <a:lstStyle/>
                    <a:p>
                      <a:pPr indent="0" lvl="0" marL="0" rtl="0" algn="ctr">
                        <a:spcBef>
                          <a:spcPts val="100"/>
                        </a:spcBef>
                        <a:spcAft>
                          <a:spcPts val="100"/>
                        </a:spcAft>
                        <a:buNone/>
                      </a:pPr>
                      <a:r>
                        <a:rPr b="1" lang="en" sz="1000">
                          <a:solidFill>
                            <a:srgbClr val="000000"/>
                          </a:solidFill>
                          <a:latin typeface="Cambria"/>
                          <a:ea typeface="Cambria"/>
                          <a:cs typeface="Cambria"/>
                          <a:sym typeface="Cambria"/>
                        </a:rPr>
                        <a:t>Comments</a:t>
                      </a:r>
                      <a:endParaRPr b="1" sz="1000">
                        <a:solidFill>
                          <a:srgbClr val="000000"/>
                        </a:solidFill>
                        <a:latin typeface="Cambria"/>
                        <a:ea typeface="Cambria"/>
                        <a:cs typeface="Cambria"/>
                        <a:sym typeface="Cambria"/>
                      </a:endParaRPr>
                    </a:p>
                  </a:txBody>
                  <a:tcPr marT="0" marB="0" marR="68575" marL="68575">
                    <a:lnL cap="flat" cmpd="sng" w="6350">
                      <a:solidFill>
                        <a:srgbClr val="434343"/>
                      </a:solidFill>
                      <a:prstDash val="solid"/>
                      <a:round/>
                      <a:headEnd len="sm" w="sm" type="none"/>
                      <a:tailEnd len="sm" w="sm" type="none"/>
                    </a:lnL>
                    <a:lnR cap="flat" cmpd="sng" w="63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6350">
                      <a:solidFill>
                        <a:srgbClr val="434343"/>
                      </a:solidFill>
                      <a:prstDash val="solid"/>
                      <a:round/>
                      <a:headEnd len="sm" w="sm" type="none"/>
                      <a:tailEnd len="sm" w="sm" type="none"/>
                    </a:lnB>
                  </a:tcPr>
                </a:tc>
                <a:tc>
                  <a:txBody>
                    <a:bodyPr>
                      <a:noAutofit/>
                    </a:bodyPr>
                    <a:lstStyle/>
                    <a:p>
                      <a:pPr indent="0" lvl="0" marL="0" rtl="0" algn="ctr">
                        <a:spcBef>
                          <a:spcPts val="100"/>
                        </a:spcBef>
                        <a:spcAft>
                          <a:spcPts val="100"/>
                        </a:spcAft>
                        <a:buNone/>
                      </a:pPr>
                      <a:r>
                        <a:rPr b="1" lang="en" sz="1000">
                          <a:solidFill>
                            <a:srgbClr val="000000"/>
                          </a:solidFill>
                          <a:latin typeface="Cambria"/>
                          <a:ea typeface="Cambria"/>
                          <a:cs typeface="Cambria"/>
                          <a:sym typeface="Cambria"/>
                        </a:rPr>
                        <a:t>Responsible Personnel</a:t>
                      </a:r>
                      <a:endParaRPr b="1" sz="1000">
                        <a:solidFill>
                          <a:srgbClr val="000000"/>
                        </a:solidFill>
                        <a:latin typeface="Cambria"/>
                        <a:ea typeface="Cambria"/>
                        <a:cs typeface="Cambria"/>
                        <a:sym typeface="Cambria"/>
                      </a:endParaRPr>
                    </a:p>
                  </a:txBody>
                  <a:tcPr marT="0" marB="0" marR="68575" marL="68575">
                    <a:lnL cap="flat" cmpd="sng" w="63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6350">
                      <a:solidFill>
                        <a:srgbClr val="434343"/>
                      </a:solidFill>
                      <a:prstDash val="solid"/>
                      <a:round/>
                      <a:headEnd len="sm" w="sm" type="none"/>
                      <a:tailEnd len="sm" w="sm" type="none"/>
                    </a:lnB>
                  </a:tcPr>
                </a:tc>
              </a:tr>
              <a:tr h="319275">
                <a:tc gridSpan="3">
                  <a:txBody>
                    <a:bodyPr>
                      <a:noAutofit/>
                    </a:bodyPr>
                    <a:lstStyle/>
                    <a:p>
                      <a:pPr indent="0" lvl="0" marL="0" rtl="0" algn="ctr">
                        <a:spcBef>
                          <a:spcPts val="100"/>
                        </a:spcBef>
                        <a:spcAft>
                          <a:spcPts val="100"/>
                        </a:spcAft>
                        <a:buNone/>
                      </a:pPr>
                      <a:r>
                        <a:rPr lang="en" sz="1800">
                          <a:solidFill>
                            <a:srgbClr val="000000"/>
                          </a:solidFill>
                          <a:latin typeface="Cambria"/>
                          <a:ea typeface="Cambria"/>
                          <a:cs typeface="Cambria"/>
                          <a:sym typeface="Cambria"/>
                        </a:rPr>
                        <a:t>Fall 2018 Semester</a:t>
                      </a:r>
                      <a:endParaRPr sz="1800">
                        <a:solidFill>
                          <a:srgbClr val="000000"/>
                        </a:solidFill>
                        <a:latin typeface="Cambria"/>
                        <a:ea typeface="Cambria"/>
                        <a:cs typeface="Cambria"/>
                        <a:sym typeface="Cambria"/>
                      </a:endParaRPr>
                    </a:p>
                  </a:txBody>
                  <a:tcPr marT="0" marB="0" marR="68575" marL="68575">
                    <a:lnL cap="flat" cmpd="sng" w="19050">
                      <a:solidFill>
                        <a:srgbClr val="434343"/>
                      </a:solidFill>
                      <a:prstDash val="solid"/>
                      <a:round/>
                      <a:headEnd len="sm" w="sm" type="none"/>
                      <a:tailEnd len="sm" w="sm" type="none"/>
                    </a:lnL>
                    <a:lnR cap="flat" cmpd="sng" w="6350">
                      <a:solidFill>
                        <a:srgbClr val="434343"/>
                      </a:solidFill>
                      <a:prstDash val="solid"/>
                      <a:round/>
                      <a:headEnd len="sm" w="sm" type="none"/>
                      <a:tailEnd len="sm" w="sm" type="none"/>
                    </a:lnR>
                    <a:lnT cap="flat" cmpd="sng" w="6350">
                      <a:solidFill>
                        <a:srgbClr val="434343"/>
                      </a:solidFill>
                      <a:prstDash val="solid"/>
                      <a:round/>
                      <a:headEnd len="sm" w="sm" type="none"/>
                      <a:tailEnd len="sm" w="sm" type="none"/>
                    </a:lnT>
                    <a:lnB cap="flat" cmpd="sng" w="6350">
                      <a:solidFill>
                        <a:srgbClr val="434343"/>
                      </a:solidFill>
                      <a:prstDash val="solid"/>
                      <a:round/>
                      <a:headEnd len="sm" w="sm" type="none"/>
                      <a:tailEnd len="sm" w="sm" type="none"/>
                    </a:lnB>
                  </a:tcPr>
                </a:tc>
                <a:tc hMerge="1"/>
                <a:tc hMerge="1"/>
                <a:tc>
                  <a:txBody>
                    <a:bodyPr>
                      <a:noAutofit/>
                    </a:bodyPr>
                    <a:lstStyle/>
                    <a:p>
                      <a:pPr indent="0" lvl="0" marL="0" rtl="0" algn="ctr">
                        <a:spcBef>
                          <a:spcPts val="100"/>
                        </a:spcBef>
                        <a:spcAft>
                          <a:spcPts val="100"/>
                        </a:spcAft>
                        <a:buNone/>
                      </a:pPr>
                      <a:r>
                        <a:t/>
                      </a:r>
                      <a:endParaRPr sz="1000">
                        <a:solidFill>
                          <a:srgbClr val="000000"/>
                        </a:solidFill>
                        <a:latin typeface="Cambria"/>
                        <a:ea typeface="Cambria"/>
                        <a:cs typeface="Cambria"/>
                        <a:sym typeface="Cambria"/>
                      </a:endParaRPr>
                    </a:p>
                  </a:txBody>
                  <a:tcPr marT="0" marB="0" marR="68575" marL="68575">
                    <a:lnL cap="flat" cmpd="sng" w="63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6350">
                      <a:solidFill>
                        <a:srgbClr val="434343"/>
                      </a:solidFill>
                      <a:prstDash val="solid"/>
                      <a:round/>
                      <a:headEnd len="sm" w="sm" type="none"/>
                      <a:tailEnd len="sm" w="sm" type="none"/>
                    </a:lnT>
                    <a:lnB cap="flat" cmpd="sng" w="6350">
                      <a:solidFill>
                        <a:srgbClr val="434343"/>
                      </a:solidFill>
                      <a:prstDash val="solid"/>
                      <a:round/>
                      <a:headEnd len="sm" w="sm" type="none"/>
                      <a:tailEnd len="sm" w="sm" type="none"/>
                    </a:lnB>
                  </a:tcPr>
                </a:tc>
              </a:tr>
              <a:tr h="319275">
                <a:tc>
                  <a:txBody>
                    <a:bodyPr>
                      <a:noAutofit/>
                    </a:bodyPr>
                    <a:lstStyle/>
                    <a:p>
                      <a:pPr indent="0" lvl="0" marL="0" rtl="0" algn="ctr">
                        <a:spcBef>
                          <a:spcPts val="100"/>
                        </a:spcBef>
                        <a:spcAft>
                          <a:spcPts val="100"/>
                        </a:spcAft>
                        <a:buNone/>
                      </a:pPr>
                      <a:r>
                        <a:rPr lang="en" sz="1000">
                          <a:solidFill>
                            <a:srgbClr val="000000"/>
                          </a:solidFill>
                          <a:latin typeface="Cambria"/>
                          <a:ea typeface="Cambria"/>
                          <a:cs typeface="Cambria"/>
                          <a:sym typeface="Cambria"/>
                        </a:rPr>
                        <a:t>Week 1-5</a:t>
                      </a:r>
                      <a:endParaRPr sz="1000">
                        <a:solidFill>
                          <a:srgbClr val="000000"/>
                        </a:solidFill>
                        <a:latin typeface="Cambria"/>
                        <a:ea typeface="Cambria"/>
                        <a:cs typeface="Cambria"/>
                        <a:sym typeface="Cambria"/>
                      </a:endParaRPr>
                    </a:p>
                  </a:txBody>
                  <a:tcPr marT="0" marB="0" marR="68575" marL="68575">
                    <a:lnL cap="flat" cmpd="sng" w="19050">
                      <a:solidFill>
                        <a:srgbClr val="434343"/>
                      </a:solidFill>
                      <a:prstDash val="solid"/>
                      <a:round/>
                      <a:headEnd len="sm" w="sm" type="none"/>
                      <a:tailEnd len="sm" w="sm" type="none"/>
                    </a:lnL>
                    <a:lnR cap="flat" cmpd="sng" w="6350">
                      <a:solidFill>
                        <a:srgbClr val="434343"/>
                      </a:solidFill>
                      <a:prstDash val="solid"/>
                      <a:round/>
                      <a:headEnd len="sm" w="sm" type="none"/>
                      <a:tailEnd len="sm" w="sm" type="none"/>
                    </a:lnR>
                    <a:lnT cap="flat" cmpd="sng" w="6350">
                      <a:solidFill>
                        <a:srgbClr val="434343"/>
                      </a:solidFill>
                      <a:prstDash val="solid"/>
                      <a:round/>
                      <a:headEnd len="sm" w="sm" type="none"/>
                      <a:tailEnd len="sm" w="sm" type="none"/>
                    </a:lnT>
                    <a:lnB cap="flat" cmpd="sng" w="6350">
                      <a:solidFill>
                        <a:srgbClr val="434343"/>
                      </a:solidFill>
                      <a:prstDash val="solid"/>
                      <a:round/>
                      <a:headEnd len="sm" w="sm" type="none"/>
                      <a:tailEnd len="sm" w="sm" type="none"/>
                    </a:lnB>
                  </a:tcPr>
                </a:tc>
                <a:tc>
                  <a:txBody>
                    <a:bodyPr>
                      <a:noAutofit/>
                    </a:bodyPr>
                    <a:lstStyle/>
                    <a:p>
                      <a:pPr indent="0" lvl="0" marL="0" rtl="0" algn="just">
                        <a:spcBef>
                          <a:spcPts val="100"/>
                        </a:spcBef>
                        <a:spcAft>
                          <a:spcPts val="100"/>
                        </a:spcAft>
                        <a:buNone/>
                      </a:pPr>
                      <a:r>
                        <a:rPr lang="en" sz="1000">
                          <a:solidFill>
                            <a:srgbClr val="000000"/>
                          </a:solidFill>
                          <a:latin typeface="Cambria"/>
                          <a:ea typeface="Cambria"/>
                          <a:cs typeface="Cambria"/>
                          <a:sym typeface="Cambria"/>
                        </a:rPr>
                        <a:t>N/A</a:t>
                      </a:r>
                      <a:endParaRPr sz="1000">
                        <a:solidFill>
                          <a:srgbClr val="000000"/>
                        </a:solidFill>
                        <a:latin typeface="Cambria"/>
                        <a:ea typeface="Cambria"/>
                        <a:cs typeface="Cambria"/>
                        <a:sym typeface="Cambria"/>
                      </a:endParaRPr>
                    </a:p>
                  </a:txBody>
                  <a:tcPr marT="0" marB="0" marR="68575" marL="68575">
                    <a:lnL cap="flat" cmpd="sng" w="6350">
                      <a:solidFill>
                        <a:srgbClr val="434343"/>
                      </a:solidFill>
                      <a:prstDash val="solid"/>
                      <a:round/>
                      <a:headEnd len="sm" w="sm" type="none"/>
                      <a:tailEnd len="sm" w="sm" type="none"/>
                    </a:lnL>
                    <a:lnR cap="flat" cmpd="sng" w="6350">
                      <a:solidFill>
                        <a:srgbClr val="434343"/>
                      </a:solidFill>
                      <a:prstDash val="solid"/>
                      <a:round/>
                      <a:headEnd len="sm" w="sm" type="none"/>
                      <a:tailEnd len="sm" w="sm" type="none"/>
                    </a:lnR>
                    <a:lnT cap="flat" cmpd="sng" w="6350">
                      <a:solidFill>
                        <a:srgbClr val="434343"/>
                      </a:solidFill>
                      <a:prstDash val="solid"/>
                      <a:round/>
                      <a:headEnd len="sm" w="sm" type="none"/>
                      <a:tailEnd len="sm" w="sm" type="none"/>
                    </a:lnT>
                    <a:lnB cap="flat" cmpd="sng" w="6350">
                      <a:solidFill>
                        <a:srgbClr val="434343"/>
                      </a:solidFill>
                      <a:prstDash val="solid"/>
                      <a:round/>
                      <a:headEnd len="sm" w="sm" type="none"/>
                      <a:tailEnd len="sm" w="sm" type="none"/>
                    </a:lnB>
                  </a:tcPr>
                </a:tc>
                <a:tc>
                  <a:txBody>
                    <a:bodyPr>
                      <a:noAutofit/>
                    </a:bodyPr>
                    <a:lstStyle/>
                    <a:p>
                      <a:pPr indent="0" lvl="0" marL="0" rtl="0" algn="just">
                        <a:spcBef>
                          <a:spcPts val="100"/>
                        </a:spcBef>
                        <a:spcAft>
                          <a:spcPts val="100"/>
                        </a:spcAft>
                        <a:buNone/>
                      </a:pPr>
                      <a:r>
                        <a:rPr lang="en" sz="1000">
                          <a:solidFill>
                            <a:srgbClr val="000000"/>
                          </a:solidFill>
                          <a:latin typeface="Cambria"/>
                          <a:ea typeface="Cambria"/>
                          <a:cs typeface="Cambria"/>
                          <a:sym typeface="Cambria"/>
                        </a:rPr>
                        <a:t>Project proposal and planning</a:t>
                      </a:r>
                      <a:endParaRPr sz="1000">
                        <a:solidFill>
                          <a:srgbClr val="000000"/>
                        </a:solidFill>
                        <a:latin typeface="Cambria"/>
                        <a:ea typeface="Cambria"/>
                        <a:cs typeface="Cambria"/>
                        <a:sym typeface="Cambria"/>
                      </a:endParaRPr>
                    </a:p>
                  </a:txBody>
                  <a:tcPr marT="0" marB="0" marR="68575" marL="68575">
                    <a:lnL cap="flat" cmpd="sng" w="6350">
                      <a:solidFill>
                        <a:srgbClr val="434343"/>
                      </a:solidFill>
                      <a:prstDash val="solid"/>
                      <a:round/>
                      <a:headEnd len="sm" w="sm" type="none"/>
                      <a:tailEnd len="sm" w="sm" type="none"/>
                    </a:lnL>
                    <a:lnR cap="flat" cmpd="sng" w="6350">
                      <a:solidFill>
                        <a:srgbClr val="434343"/>
                      </a:solidFill>
                      <a:prstDash val="solid"/>
                      <a:round/>
                      <a:headEnd len="sm" w="sm" type="none"/>
                      <a:tailEnd len="sm" w="sm" type="none"/>
                    </a:lnR>
                    <a:lnT cap="flat" cmpd="sng" w="6350">
                      <a:solidFill>
                        <a:srgbClr val="434343"/>
                      </a:solidFill>
                      <a:prstDash val="solid"/>
                      <a:round/>
                      <a:headEnd len="sm" w="sm" type="none"/>
                      <a:tailEnd len="sm" w="sm" type="none"/>
                    </a:lnT>
                    <a:lnB cap="flat" cmpd="sng" w="6350">
                      <a:solidFill>
                        <a:srgbClr val="434343"/>
                      </a:solidFill>
                      <a:prstDash val="solid"/>
                      <a:round/>
                      <a:headEnd len="sm" w="sm" type="none"/>
                      <a:tailEnd len="sm" w="sm" type="none"/>
                    </a:lnB>
                  </a:tcPr>
                </a:tc>
                <a:tc rowSpan="7">
                  <a:txBody>
                    <a:bodyPr>
                      <a:noAutofit/>
                    </a:bodyPr>
                    <a:lstStyle/>
                    <a:p>
                      <a:pPr indent="0" lvl="0" marL="0" rtl="0" algn="ctr">
                        <a:spcBef>
                          <a:spcPts val="100"/>
                        </a:spcBef>
                        <a:spcAft>
                          <a:spcPts val="0"/>
                        </a:spcAft>
                        <a:buNone/>
                      </a:pPr>
                      <a:r>
                        <a:rPr lang="en" sz="1000">
                          <a:solidFill>
                            <a:srgbClr val="000000"/>
                          </a:solidFill>
                          <a:latin typeface="Cambria"/>
                          <a:ea typeface="Cambria"/>
                          <a:cs typeface="Cambria"/>
                          <a:sym typeface="Cambria"/>
                        </a:rPr>
                        <a:t>Chris Blanks</a:t>
                      </a:r>
                      <a:endParaRPr sz="1000">
                        <a:solidFill>
                          <a:srgbClr val="000000"/>
                        </a:solidFill>
                        <a:latin typeface="Cambria"/>
                        <a:ea typeface="Cambria"/>
                        <a:cs typeface="Cambria"/>
                        <a:sym typeface="Cambria"/>
                      </a:endParaRPr>
                    </a:p>
                    <a:p>
                      <a:pPr indent="0" lvl="0" marL="0" rtl="0" algn="l">
                        <a:spcBef>
                          <a:spcPts val="100"/>
                        </a:spcBef>
                        <a:spcAft>
                          <a:spcPts val="100"/>
                        </a:spcAft>
                        <a:buNone/>
                      </a:pPr>
                      <a:r>
                        <a:t/>
                      </a:r>
                      <a:endParaRPr sz="1000">
                        <a:solidFill>
                          <a:srgbClr val="000000"/>
                        </a:solidFill>
                        <a:latin typeface="Cambria"/>
                        <a:ea typeface="Cambria"/>
                        <a:cs typeface="Cambria"/>
                        <a:sym typeface="Cambria"/>
                      </a:endParaRPr>
                    </a:p>
                  </a:txBody>
                  <a:tcPr marT="0" marB="0" marR="68575" marL="68575">
                    <a:lnL cap="flat" cmpd="sng" w="63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63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tcPr>
                </a:tc>
              </a:tr>
              <a:tr h="571350">
                <a:tc>
                  <a:txBody>
                    <a:bodyPr>
                      <a:noAutofit/>
                    </a:bodyPr>
                    <a:lstStyle/>
                    <a:p>
                      <a:pPr indent="0" lvl="0" marL="0" rtl="0" algn="ctr">
                        <a:spcBef>
                          <a:spcPts val="100"/>
                        </a:spcBef>
                        <a:spcAft>
                          <a:spcPts val="0"/>
                        </a:spcAft>
                        <a:buNone/>
                      </a:pPr>
                      <a:r>
                        <a:rPr lang="en" sz="1000">
                          <a:solidFill>
                            <a:srgbClr val="000000"/>
                          </a:solidFill>
                          <a:latin typeface="Cambria"/>
                          <a:ea typeface="Cambria"/>
                          <a:cs typeface="Cambria"/>
                          <a:sym typeface="Cambria"/>
                        </a:rPr>
                        <a:t>Week 6-</a:t>
                      </a:r>
                      <a:endParaRPr sz="1000">
                        <a:solidFill>
                          <a:srgbClr val="000000"/>
                        </a:solidFill>
                        <a:latin typeface="Cambria"/>
                        <a:ea typeface="Cambria"/>
                        <a:cs typeface="Cambria"/>
                        <a:sym typeface="Cambria"/>
                      </a:endParaRPr>
                    </a:p>
                    <a:p>
                      <a:pPr indent="0" lvl="0" marL="0" rtl="0" algn="ctr">
                        <a:spcBef>
                          <a:spcPts val="100"/>
                        </a:spcBef>
                        <a:spcAft>
                          <a:spcPts val="100"/>
                        </a:spcAft>
                        <a:buNone/>
                      </a:pPr>
                      <a:r>
                        <a:rPr lang="en" sz="1000">
                          <a:solidFill>
                            <a:srgbClr val="000000"/>
                          </a:solidFill>
                          <a:latin typeface="Cambria"/>
                          <a:ea typeface="Cambria"/>
                          <a:cs typeface="Cambria"/>
                          <a:sym typeface="Cambria"/>
                        </a:rPr>
                        <a:t>Week 11</a:t>
                      </a:r>
                      <a:endParaRPr sz="1000">
                        <a:solidFill>
                          <a:srgbClr val="000000"/>
                        </a:solidFill>
                        <a:latin typeface="Cambria"/>
                        <a:ea typeface="Cambria"/>
                        <a:cs typeface="Cambria"/>
                        <a:sym typeface="Cambria"/>
                      </a:endParaRPr>
                    </a:p>
                  </a:txBody>
                  <a:tcPr marT="0" marB="0" marR="68575" marL="68575">
                    <a:lnL cap="flat" cmpd="sng" w="19050">
                      <a:solidFill>
                        <a:srgbClr val="434343"/>
                      </a:solidFill>
                      <a:prstDash val="solid"/>
                      <a:round/>
                      <a:headEnd len="sm" w="sm" type="none"/>
                      <a:tailEnd len="sm" w="sm" type="none"/>
                    </a:lnL>
                    <a:lnR cap="flat" cmpd="sng" w="6350">
                      <a:solidFill>
                        <a:srgbClr val="434343"/>
                      </a:solidFill>
                      <a:prstDash val="solid"/>
                      <a:round/>
                      <a:headEnd len="sm" w="sm" type="none"/>
                      <a:tailEnd len="sm" w="sm" type="none"/>
                    </a:lnR>
                    <a:lnT cap="flat" cmpd="sng" w="6350">
                      <a:solidFill>
                        <a:srgbClr val="434343"/>
                      </a:solidFill>
                      <a:prstDash val="solid"/>
                      <a:round/>
                      <a:headEnd len="sm" w="sm" type="none"/>
                      <a:tailEnd len="sm" w="sm" type="none"/>
                    </a:lnT>
                    <a:lnB cap="flat" cmpd="sng" w="6350">
                      <a:solidFill>
                        <a:srgbClr val="434343"/>
                      </a:solidFill>
                      <a:prstDash val="solid"/>
                      <a:round/>
                      <a:headEnd len="sm" w="sm" type="none"/>
                      <a:tailEnd len="sm" w="sm" type="none"/>
                    </a:lnB>
                  </a:tcPr>
                </a:tc>
                <a:tc>
                  <a:txBody>
                    <a:bodyPr>
                      <a:noAutofit/>
                    </a:bodyPr>
                    <a:lstStyle/>
                    <a:p>
                      <a:pPr indent="0" lvl="0" marL="0" rtl="0" algn="just">
                        <a:spcBef>
                          <a:spcPts val="100"/>
                        </a:spcBef>
                        <a:spcAft>
                          <a:spcPts val="100"/>
                        </a:spcAft>
                        <a:buNone/>
                      </a:pPr>
                      <a:r>
                        <a:rPr lang="en" sz="1000">
                          <a:solidFill>
                            <a:srgbClr val="000000"/>
                          </a:solidFill>
                          <a:latin typeface="Cambria"/>
                          <a:ea typeface="Cambria"/>
                          <a:cs typeface="Cambria"/>
                          <a:sym typeface="Cambria"/>
                        </a:rPr>
                        <a:t>Task 4 (subtask 4.1, 4.2, 4.3)</a:t>
                      </a:r>
                      <a:endParaRPr sz="1000">
                        <a:solidFill>
                          <a:srgbClr val="000000"/>
                        </a:solidFill>
                        <a:latin typeface="Cambria"/>
                        <a:ea typeface="Cambria"/>
                        <a:cs typeface="Cambria"/>
                        <a:sym typeface="Cambria"/>
                      </a:endParaRPr>
                    </a:p>
                  </a:txBody>
                  <a:tcPr marT="0" marB="0" marR="68575" marL="68575">
                    <a:lnL cap="flat" cmpd="sng" w="6350">
                      <a:solidFill>
                        <a:srgbClr val="434343"/>
                      </a:solidFill>
                      <a:prstDash val="solid"/>
                      <a:round/>
                      <a:headEnd len="sm" w="sm" type="none"/>
                      <a:tailEnd len="sm" w="sm" type="none"/>
                    </a:lnL>
                    <a:lnR cap="flat" cmpd="sng" w="6350">
                      <a:solidFill>
                        <a:srgbClr val="434343"/>
                      </a:solidFill>
                      <a:prstDash val="solid"/>
                      <a:round/>
                      <a:headEnd len="sm" w="sm" type="none"/>
                      <a:tailEnd len="sm" w="sm" type="none"/>
                    </a:lnR>
                    <a:lnT cap="flat" cmpd="sng" w="6350">
                      <a:solidFill>
                        <a:srgbClr val="434343"/>
                      </a:solidFill>
                      <a:prstDash val="solid"/>
                      <a:round/>
                      <a:headEnd len="sm" w="sm" type="none"/>
                      <a:tailEnd len="sm" w="sm" type="none"/>
                    </a:lnT>
                    <a:lnB cap="flat" cmpd="sng" w="6350">
                      <a:solidFill>
                        <a:srgbClr val="434343"/>
                      </a:solidFill>
                      <a:prstDash val="solid"/>
                      <a:round/>
                      <a:headEnd len="sm" w="sm" type="none"/>
                      <a:tailEnd len="sm" w="sm" type="none"/>
                    </a:lnB>
                  </a:tcPr>
                </a:tc>
                <a:tc>
                  <a:txBody>
                    <a:bodyPr>
                      <a:noAutofit/>
                    </a:bodyPr>
                    <a:lstStyle/>
                    <a:p>
                      <a:pPr indent="0" lvl="0" marL="0" rtl="0" algn="just">
                        <a:spcBef>
                          <a:spcPts val="100"/>
                        </a:spcBef>
                        <a:spcAft>
                          <a:spcPts val="100"/>
                        </a:spcAft>
                        <a:buNone/>
                      </a:pPr>
                      <a:r>
                        <a:rPr lang="en" sz="1000">
                          <a:solidFill>
                            <a:srgbClr val="000000"/>
                          </a:solidFill>
                          <a:latin typeface="Cambria"/>
                          <a:ea typeface="Cambria"/>
                          <a:cs typeface="Cambria"/>
                          <a:sym typeface="Cambria"/>
                        </a:rPr>
                        <a:t>Design and create the main application. Test the inputs and outputs of the system, so that it will interface correctly with the embedded boards and other peripherals. </a:t>
                      </a:r>
                      <a:endParaRPr sz="1000">
                        <a:solidFill>
                          <a:srgbClr val="000000"/>
                        </a:solidFill>
                        <a:latin typeface="Cambria"/>
                        <a:ea typeface="Cambria"/>
                        <a:cs typeface="Cambria"/>
                        <a:sym typeface="Cambria"/>
                      </a:endParaRPr>
                    </a:p>
                  </a:txBody>
                  <a:tcPr marT="0" marB="0" marR="68575" marL="68575">
                    <a:lnL cap="flat" cmpd="sng" w="6350">
                      <a:solidFill>
                        <a:srgbClr val="434343"/>
                      </a:solidFill>
                      <a:prstDash val="solid"/>
                      <a:round/>
                      <a:headEnd len="sm" w="sm" type="none"/>
                      <a:tailEnd len="sm" w="sm" type="none"/>
                    </a:lnL>
                    <a:lnR cap="flat" cmpd="sng" w="6350">
                      <a:solidFill>
                        <a:srgbClr val="434343"/>
                      </a:solidFill>
                      <a:prstDash val="solid"/>
                      <a:round/>
                      <a:headEnd len="sm" w="sm" type="none"/>
                      <a:tailEnd len="sm" w="sm" type="none"/>
                    </a:lnR>
                    <a:lnT cap="flat" cmpd="sng" w="6350">
                      <a:solidFill>
                        <a:srgbClr val="434343"/>
                      </a:solidFill>
                      <a:prstDash val="solid"/>
                      <a:round/>
                      <a:headEnd len="sm" w="sm" type="none"/>
                      <a:tailEnd len="sm" w="sm" type="none"/>
                    </a:lnT>
                    <a:lnB cap="flat" cmpd="sng" w="6350">
                      <a:solidFill>
                        <a:srgbClr val="434343"/>
                      </a:solidFill>
                      <a:prstDash val="solid"/>
                      <a:round/>
                      <a:headEnd len="sm" w="sm" type="none"/>
                      <a:tailEnd len="sm" w="sm" type="none"/>
                    </a:lnB>
                  </a:tcPr>
                </a:tc>
                <a:tc vMerge="1"/>
              </a:tr>
              <a:tr h="453875">
                <a:tc>
                  <a:txBody>
                    <a:bodyPr>
                      <a:noAutofit/>
                    </a:bodyPr>
                    <a:lstStyle/>
                    <a:p>
                      <a:pPr indent="0" lvl="0" marL="0" rtl="0" algn="ctr">
                        <a:spcBef>
                          <a:spcPts val="100"/>
                        </a:spcBef>
                        <a:spcAft>
                          <a:spcPts val="0"/>
                        </a:spcAft>
                        <a:buNone/>
                      </a:pPr>
                      <a:r>
                        <a:rPr lang="en" sz="1000">
                          <a:solidFill>
                            <a:srgbClr val="000000"/>
                          </a:solidFill>
                          <a:latin typeface="Cambria"/>
                          <a:ea typeface="Cambria"/>
                          <a:cs typeface="Cambria"/>
                          <a:sym typeface="Cambria"/>
                        </a:rPr>
                        <a:t>Week 12-</a:t>
                      </a:r>
                      <a:endParaRPr sz="1000">
                        <a:solidFill>
                          <a:srgbClr val="000000"/>
                        </a:solidFill>
                        <a:latin typeface="Cambria"/>
                        <a:ea typeface="Cambria"/>
                        <a:cs typeface="Cambria"/>
                        <a:sym typeface="Cambria"/>
                      </a:endParaRPr>
                    </a:p>
                    <a:p>
                      <a:pPr indent="0" lvl="0" marL="0" rtl="0" algn="ctr">
                        <a:spcBef>
                          <a:spcPts val="100"/>
                        </a:spcBef>
                        <a:spcAft>
                          <a:spcPts val="100"/>
                        </a:spcAft>
                        <a:buNone/>
                      </a:pPr>
                      <a:r>
                        <a:rPr lang="en" sz="1000">
                          <a:solidFill>
                            <a:srgbClr val="000000"/>
                          </a:solidFill>
                          <a:latin typeface="Cambria"/>
                          <a:ea typeface="Cambria"/>
                          <a:cs typeface="Cambria"/>
                          <a:sym typeface="Cambria"/>
                        </a:rPr>
                        <a:t>End of the semester</a:t>
                      </a:r>
                      <a:endParaRPr sz="1000">
                        <a:solidFill>
                          <a:srgbClr val="000000"/>
                        </a:solidFill>
                        <a:latin typeface="Cambria"/>
                        <a:ea typeface="Cambria"/>
                        <a:cs typeface="Cambria"/>
                        <a:sym typeface="Cambria"/>
                      </a:endParaRPr>
                    </a:p>
                  </a:txBody>
                  <a:tcPr marT="0" marB="0" marR="68575" marL="68575">
                    <a:lnL cap="flat" cmpd="sng" w="19050">
                      <a:solidFill>
                        <a:srgbClr val="434343"/>
                      </a:solidFill>
                      <a:prstDash val="solid"/>
                      <a:round/>
                      <a:headEnd len="sm" w="sm" type="none"/>
                      <a:tailEnd len="sm" w="sm" type="none"/>
                    </a:lnL>
                    <a:lnR cap="flat" cmpd="sng" w="6350">
                      <a:solidFill>
                        <a:srgbClr val="434343"/>
                      </a:solidFill>
                      <a:prstDash val="solid"/>
                      <a:round/>
                      <a:headEnd len="sm" w="sm" type="none"/>
                      <a:tailEnd len="sm" w="sm" type="none"/>
                    </a:lnR>
                    <a:lnT cap="flat" cmpd="sng" w="6350">
                      <a:solidFill>
                        <a:srgbClr val="434343"/>
                      </a:solidFill>
                      <a:prstDash val="solid"/>
                      <a:round/>
                      <a:headEnd len="sm" w="sm" type="none"/>
                      <a:tailEnd len="sm" w="sm" type="none"/>
                    </a:lnT>
                    <a:lnB cap="flat" cmpd="sng" w="6350">
                      <a:solidFill>
                        <a:srgbClr val="434343"/>
                      </a:solidFill>
                      <a:prstDash val="solid"/>
                      <a:round/>
                      <a:headEnd len="sm" w="sm" type="none"/>
                      <a:tailEnd len="sm" w="sm" type="none"/>
                    </a:lnB>
                  </a:tcPr>
                </a:tc>
                <a:tc>
                  <a:txBody>
                    <a:bodyPr>
                      <a:noAutofit/>
                    </a:bodyPr>
                    <a:lstStyle/>
                    <a:p>
                      <a:pPr indent="0" lvl="0" marL="0" rtl="0" algn="l">
                        <a:spcBef>
                          <a:spcPts val="100"/>
                        </a:spcBef>
                        <a:spcAft>
                          <a:spcPts val="100"/>
                        </a:spcAft>
                        <a:buNone/>
                      </a:pPr>
                      <a:r>
                        <a:rPr lang="en" sz="1000">
                          <a:solidFill>
                            <a:srgbClr val="000000"/>
                          </a:solidFill>
                          <a:latin typeface="Cambria"/>
                          <a:ea typeface="Cambria"/>
                          <a:cs typeface="Cambria"/>
                          <a:sym typeface="Cambria"/>
                        </a:rPr>
                        <a:t>Task 5 (subtask 5.1, 5.2, 5.3)</a:t>
                      </a:r>
                      <a:endParaRPr sz="1000">
                        <a:solidFill>
                          <a:srgbClr val="000000"/>
                        </a:solidFill>
                        <a:latin typeface="Cambria"/>
                        <a:ea typeface="Cambria"/>
                        <a:cs typeface="Cambria"/>
                        <a:sym typeface="Cambria"/>
                      </a:endParaRPr>
                    </a:p>
                  </a:txBody>
                  <a:tcPr marT="0" marB="0" marR="68575" marL="68575">
                    <a:lnL cap="flat" cmpd="sng" w="6350">
                      <a:solidFill>
                        <a:srgbClr val="434343"/>
                      </a:solidFill>
                      <a:prstDash val="solid"/>
                      <a:round/>
                      <a:headEnd len="sm" w="sm" type="none"/>
                      <a:tailEnd len="sm" w="sm" type="none"/>
                    </a:lnL>
                    <a:lnR cap="flat" cmpd="sng" w="6350">
                      <a:solidFill>
                        <a:srgbClr val="434343"/>
                      </a:solidFill>
                      <a:prstDash val="solid"/>
                      <a:round/>
                      <a:headEnd len="sm" w="sm" type="none"/>
                      <a:tailEnd len="sm" w="sm" type="none"/>
                    </a:lnR>
                    <a:lnT cap="flat" cmpd="sng" w="6350">
                      <a:solidFill>
                        <a:srgbClr val="434343"/>
                      </a:solidFill>
                      <a:prstDash val="solid"/>
                      <a:round/>
                      <a:headEnd len="sm" w="sm" type="none"/>
                      <a:tailEnd len="sm" w="sm" type="none"/>
                    </a:lnT>
                    <a:lnB cap="flat" cmpd="sng" w="6350">
                      <a:solidFill>
                        <a:srgbClr val="434343"/>
                      </a:solidFill>
                      <a:prstDash val="solid"/>
                      <a:round/>
                      <a:headEnd len="sm" w="sm" type="none"/>
                      <a:tailEnd len="sm" w="sm" type="none"/>
                    </a:lnB>
                  </a:tcPr>
                </a:tc>
                <a:tc>
                  <a:txBody>
                    <a:bodyPr>
                      <a:noAutofit/>
                    </a:bodyPr>
                    <a:lstStyle/>
                    <a:p>
                      <a:pPr indent="0" lvl="0" marL="0" rtl="0" algn="l">
                        <a:spcBef>
                          <a:spcPts val="100"/>
                        </a:spcBef>
                        <a:spcAft>
                          <a:spcPts val="100"/>
                        </a:spcAft>
                        <a:buNone/>
                      </a:pPr>
                      <a:r>
                        <a:rPr lang="en" sz="1000">
                          <a:solidFill>
                            <a:srgbClr val="000000"/>
                          </a:solidFill>
                          <a:latin typeface="Cambria"/>
                          <a:ea typeface="Cambria"/>
                          <a:cs typeface="Cambria"/>
                          <a:sym typeface="Cambria"/>
                        </a:rPr>
                        <a:t>Design and create the phone application. </a:t>
                      </a:r>
                      <a:endParaRPr sz="1000">
                        <a:solidFill>
                          <a:srgbClr val="000000"/>
                        </a:solidFill>
                        <a:latin typeface="Cambria"/>
                        <a:ea typeface="Cambria"/>
                        <a:cs typeface="Cambria"/>
                        <a:sym typeface="Cambria"/>
                      </a:endParaRPr>
                    </a:p>
                  </a:txBody>
                  <a:tcPr marT="0" marB="0" marR="68575" marL="68575">
                    <a:lnL cap="flat" cmpd="sng" w="6350">
                      <a:solidFill>
                        <a:srgbClr val="434343"/>
                      </a:solidFill>
                      <a:prstDash val="solid"/>
                      <a:round/>
                      <a:headEnd len="sm" w="sm" type="none"/>
                      <a:tailEnd len="sm" w="sm" type="none"/>
                    </a:lnL>
                    <a:lnR cap="flat" cmpd="sng" w="6350">
                      <a:solidFill>
                        <a:srgbClr val="434343"/>
                      </a:solidFill>
                      <a:prstDash val="solid"/>
                      <a:round/>
                      <a:headEnd len="sm" w="sm" type="none"/>
                      <a:tailEnd len="sm" w="sm" type="none"/>
                    </a:lnR>
                    <a:lnT cap="flat" cmpd="sng" w="6350">
                      <a:solidFill>
                        <a:srgbClr val="434343"/>
                      </a:solidFill>
                      <a:prstDash val="solid"/>
                      <a:round/>
                      <a:headEnd len="sm" w="sm" type="none"/>
                      <a:tailEnd len="sm" w="sm" type="none"/>
                    </a:lnT>
                    <a:lnB cap="flat" cmpd="sng" w="6350">
                      <a:solidFill>
                        <a:srgbClr val="434343"/>
                      </a:solidFill>
                      <a:prstDash val="solid"/>
                      <a:round/>
                      <a:headEnd len="sm" w="sm" type="none"/>
                      <a:tailEnd len="sm" w="sm" type="none"/>
                    </a:lnB>
                  </a:tcPr>
                </a:tc>
                <a:tc vMerge="1"/>
              </a:tr>
              <a:tr h="319275">
                <a:tc gridSpan="3">
                  <a:txBody>
                    <a:bodyPr>
                      <a:noAutofit/>
                    </a:bodyPr>
                    <a:lstStyle/>
                    <a:p>
                      <a:pPr indent="0" lvl="0" marL="0" rtl="0" algn="ctr">
                        <a:spcBef>
                          <a:spcPts val="100"/>
                        </a:spcBef>
                        <a:spcAft>
                          <a:spcPts val="100"/>
                        </a:spcAft>
                        <a:buNone/>
                      </a:pPr>
                      <a:r>
                        <a:rPr lang="en" sz="1800">
                          <a:solidFill>
                            <a:srgbClr val="000000"/>
                          </a:solidFill>
                          <a:latin typeface="Cambria"/>
                          <a:ea typeface="Cambria"/>
                          <a:cs typeface="Cambria"/>
                          <a:sym typeface="Cambria"/>
                        </a:rPr>
                        <a:t>Spring 2019 Semester</a:t>
                      </a:r>
                      <a:endParaRPr sz="1800">
                        <a:solidFill>
                          <a:srgbClr val="000000"/>
                        </a:solidFill>
                        <a:latin typeface="Cambria"/>
                        <a:ea typeface="Cambria"/>
                        <a:cs typeface="Cambria"/>
                        <a:sym typeface="Cambria"/>
                      </a:endParaRPr>
                    </a:p>
                  </a:txBody>
                  <a:tcPr marT="0" marB="0" marR="68575" marL="68575">
                    <a:lnL cap="flat" cmpd="sng" w="19050">
                      <a:solidFill>
                        <a:srgbClr val="434343"/>
                      </a:solidFill>
                      <a:prstDash val="solid"/>
                      <a:round/>
                      <a:headEnd len="sm" w="sm" type="none"/>
                      <a:tailEnd len="sm" w="sm" type="none"/>
                    </a:lnL>
                    <a:lnR cap="flat" cmpd="sng" w="6350">
                      <a:solidFill>
                        <a:srgbClr val="434343"/>
                      </a:solidFill>
                      <a:prstDash val="solid"/>
                      <a:round/>
                      <a:headEnd len="sm" w="sm" type="none"/>
                      <a:tailEnd len="sm" w="sm" type="none"/>
                    </a:lnR>
                    <a:lnT cap="flat" cmpd="sng" w="6350">
                      <a:solidFill>
                        <a:srgbClr val="434343"/>
                      </a:solidFill>
                      <a:prstDash val="solid"/>
                      <a:round/>
                      <a:headEnd len="sm" w="sm" type="none"/>
                      <a:tailEnd len="sm" w="sm" type="none"/>
                    </a:lnT>
                    <a:lnB cap="flat" cmpd="sng" w="6350">
                      <a:solidFill>
                        <a:srgbClr val="434343"/>
                      </a:solidFill>
                      <a:prstDash val="solid"/>
                      <a:round/>
                      <a:headEnd len="sm" w="sm" type="none"/>
                      <a:tailEnd len="sm" w="sm" type="none"/>
                    </a:lnB>
                  </a:tcPr>
                </a:tc>
                <a:tc hMerge="1"/>
                <a:tc hMerge="1"/>
                <a:tc vMerge="1"/>
              </a:tr>
              <a:tr h="462600">
                <a:tc>
                  <a:txBody>
                    <a:bodyPr>
                      <a:noAutofit/>
                    </a:bodyPr>
                    <a:lstStyle/>
                    <a:p>
                      <a:pPr indent="0" lvl="0" marL="0" rtl="0" algn="ctr">
                        <a:spcBef>
                          <a:spcPts val="100"/>
                        </a:spcBef>
                        <a:spcAft>
                          <a:spcPts val="100"/>
                        </a:spcAft>
                        <a:buNone/>
                      </a:pPr>
                      <a:r>
                        <a:rPr lang="en" sz="1000">
                          <a:solidFill>
                            <a:srgbClr val="000000"/>
                          </a:solidFill>
                          <a:latin typeface="Cambria"/>
                          <a:ea typeface="Cambria"/>
                          <a:cs typeface="Cambria"/>
                          <a:sym typeface="Cambria"/>
                        </a:rPr>
                        <a:t>Week 1-6</a:t>
                      </a:r>
                      <a:endParaRPr sz="1000">
                        <a:solidFill>
                          <a:srgbClr val="000000"/>
                        </a:solidFill>
                        <a:latin typeface="Cambria"/>
                        <a:ea typeface="Cambria"/>
                        <a:cs typeface="Cambria"/>
                        <a:sym typeface="Cambria"/>
                      </a:endParaRPr>
                    </a:p>
                  </a:txBody>
                  <a:tcPr marT="0" marB="0" marR="68575" marL="68575">
                    <a:lnL cap="flat" cmpd="sng" w="19050">
                      <a:solidFill>
                        <a:srgbClr val="434343"/>
                      </a:solidFill>
                      <a:prstDash val="solid"/>
                      <a:round/>
                      <a:headEnd len="sm" w="sm" type="none"/>
                      <a:tailEnd len="sm" w="sm" type="none"/>
                    </a:lnL>
                    <a:lnR cap="flat" cmpd="sng" w="6350">
                      <a:solidFill>
                        <a:srgbClr val="434343"/>
                      </a:solidFill>
                      <a:prstDash val="solid"/>
                      <a:round/>
                      <a:headEnd len="sm" w="sm" type="none"/>
                      <a:tailEnd len="sm" w="sm" type="none"/>
                    </a:lnR>
                    <a:lnT cap="flat" cmpd="sng" w="6350">
                      <a:solidFill>
                        <a:srgbClr val="434343"/>
                      </a:solidFill>
                      <a:prstDash val="solid"/>
                      <a:round/>
                      <a:headEnd len="sm" w="sm" type="none"/>
                      <a:tailEnd len="sm" w="sm" type="none"/>
                    </a:lnT>
                    <a:lnB cap="flat" cmpd="sng" w="6350">
                      <a:solidFill>
                        <a:srgbClr val="434343"/>
                      </a:solidFill>
                      <a:prstDash val="solid"/>
                      <a:round/>
                      <a:headEnd len="sm" w="sm" type="none"/>
                      <a:tailEnd len="sm" w="sm" type="none"/>
                    </a:lnB>
                  </a:tcPr>
                </a:tc>
                <a:tc>
                  <a:txBody>
                    <a:bodyPr>
                      <a:noAutofit/>
                    </a:bodyPr>
                    <a:lstStyle/>
                    <a:p>
                      <a:pPr indent="0" lvl="0" marL="0" rtl="0" algn="just">
                        <a:spcBef>
                          <a:spcPts val="100"/>
                        </a:spcBef>
                        <a:spcAft>
                          <a:spcPts val="0"/>
                        </a:spcAft>
                        <a:buNone/>
                      </a:pPr>
                      <a:r>
                        <a:rPr lang="en" sz="1000">
                          <a:solidFill>
                            <a:srgbClr val="000000"/>
                          </a:solidFill>
                          <a:latin typeface="Cambria"/>
                          <a:ea typeface="Cambria"/>
                          <a:cs typeface="Cambria"/>
                          <a:sym typeface="Cambria"/>
                        </a:rPr>
                        <a:t>Task 4(subtask 4.4 and 4.5 )</a:t>
                      </a:r>
                      <a:endParaRPr sz="1000">
                        <a:solidFill>
                          <a:srgbClr val="000000"/>
                        </a:solidFill>
                        <a:latin typeface="Cambria"/>
                        <a:ea typeface="Cambria"/>
                        <a:cs typeface="Cambria"/>
                        <a:sym typeface="Cambria"/>
                      </a:endParaRPr>
                    </a:p>
                    <a:p>
                      <a:pPr indent="0" lvl="0" marL="0" rtl="0" algn="just">
                        <a:spcBef>
                          <a:spcPts val="100"/>
                        </a:spcBef>
                        <a:spcAft>
                          <a:spcPts val="0"/>
                        </a:spcAft>
                        <a:buNone/>
                      </a:pPr>
                      <a:r>
                        <a:t/>
                      </a:r>
                      <a:endParaRPr sz="1000">
                        <a:solidFill>
                          <a:srgbClr val="000000"/>
                        </a:solidFill>
                        <a:latin typeface="Cambria"/>
                        <a:ea typeface="Cambria"/>
                        <a:cs typeface="Cambria"/>
                        <a:sym typeface="Cambria"/>
                      </a:endParaRPr>
                    </a:p>
                    <a:p>
                      <a:pPr indent="0" lvl="0" marL="0" rtl="0" algn="just">
                        <a:spcBef>
                          <a:spcPts val="100"/>
                        </a:spcBef>
                        <a:spcAft>
                          <a:spcPts val="100"/>
                        </a:spcAft>
                        <a:buNone/>
                      </a:pPr>
                      <a:r>
                        <a:t/>
                      </a:r>
                      <a:endParaRPr sz="1000">
                        <a:solidFill>
                          <a:srgbClr val="000000"/>
                        </a:solidFill>
                        <a:latin typeface="Cambria"/>
                        <a:ea typeface="Cambria"/>
                        <a:cs typeface="Cambria"/>
                        <a:sym typeface="Cambria"/>
                      </a:endParaRPr>
                    </a:p>
                  </a:txBody>
                  <a:tcPr marT="0" marB="0" marR="68575" marL="68575">
                    <a:lnL cap="flat" cmpd="sng" w="6350">
                      <a:solidFill>
                        <a:srgbClr val="434343"/>
                      </a:solidFill>
                      <a:prstDash val="solid"/>
                      <a:round/>
                      <a:headEnd len="sm" w="sm" type="none"/>
                      <a:tailEnd len="sm" w="sm" type="none"/>
                    </a:lnL>
                    <a:lnR cap="flat" cmpd="sng" w="6350">
                      <a:solidFill>
                        <a:srgbClr val="434343"/>
                      </a:solidFill>
                      <a:prstDash val="solid"/>
                      <a:round/>
                      <a:headEnd len="sm" w="sm" type="none"/>
                      <a:tailEnd len="sm" w="sm" type="none"/>
                    </a:lnR>
                    <a:lnT cap="flat" cmpd="sng" w="6350">
                      <a:solidFill>
                        <a:srgbClr val="434343"/>
                      </a:solidFill>
                      <a:prstDash val="solid"/>
                      <a:round/>
                      <a:headEnd len="sm" w="sm" type="none"/>
                      <a:tailEnd len="sm" w="sm" type="none"/>
                    </a:lnT>
                    <a:lnB cap="flat" cmpd="sng" w="6350">
                      <a:solidFill>
                        <a:srgbClr val="434343"/>
                      </a:solidFill>
                      <a:prstDash val="solid"/>
                      <a:round/>
                      <a:headEnd len="sm" w="sm" type="none"/>
                      <a:tailEnd len="sm" w="sm" type="none"/>
                    </a:lnB>
                  </a:tcPr>
                </a:tc>
                <a:tc>
                  <a:txBody>
                    <a:bodyPr>
                      <a:noAutofit/>
                    </a:bodyPr>
                    <a:lstStyle/>
                    <a:p>
                      <a:pPr indent="0" lvl="0" marL="0" rtl="0" algn="just">
                        <a:spcBef>
                          <a:spcPts val="100"/>
                        </a:spcBef>
                        <a:spcAft>
                          <a:spcPts val="100"/>
                        </a:spcAft>
                        <a:buNone/>
                      </a:pPr>
                      <a:r>
                        <a:rPr lang="en" sz="1000">
                          <a:solidFill>
                            <a:srgbClr val="000000"/>
                          </a:solidFill>
                          <a:latin typeface="Cambria"/>
                          <a:ea typeface="Cambria"/>
                          <a:cs typeface="Cambria"/>
                          <a:sym typeface="Cambria"/>
                        </a:rPr>
                        <a:t>Finish interfacing and testing the main computer/application with the other systems. Develop an algorithm for checking driver licenses.</a:t>
                      </a:r>
                      <a:endParaRPr sz="1000">
                        <a:solidFill>
                          <a:srgbClr val="000000"/>
                        </a:solidFill>
                        <a:latin typeface="Cambria"/>
                        <a:ea typeface="Cambria"/>
                        <a:cs typeface="Cambria"/>
                        <a:sym typeface="Cambria"/>
                      </a:endParaRPr>
                    </a:p>
                  </a:txBody>
                  <a:tcPr marT="0" marB="0" marR="68575" marL="68575">
                    <a:lnL cap="flat" cmpd="sng" w="6350">
                      <a:solidFill>
                        <a:srgbClr val="434343"/>
                      </a:solidFill>
                      <a:prstDash val="solid"/>
                      <a:round/>
                      <a:headEnd len="sm" w="sm" type="none"/>
                      <a:tailEnd len="sm" w="sm" type="none"/>
                    </a:lnL>
                    <a:lnR cap="flat" cmpd="sng" w="6350">
                      <a:solidFill>
                        <a:srgbClr val="434343"/>
                      </a:solidFill>
                      <a:prstDash val="solid"/>
                      <a:round/>
                      <a:headEnd len="sm" w="sm" type="none"/>
                      <a:tailEnd len="sm" w="sm" type="none"/>
                    </a:lnR>
                    <a:lnT cap="flat" cmpd="sng" w="6350">
                      <a:solidFill>
                        <a:srgbClr val="434343"/>
                      </a:solidFill>
                      <a:prstDash val="solid"/>
                      <a:round/>
                      <a:headEnd len="sm" w="sm" type="none"/>
                      <a:tailEnd len="sm" w="sm" type="none"/>
                    </a:lnT>
                    <a:lnB cap="flat" cmpd="sng" w="6350">
                      <a:solidFill>
                        <a:srgbClr val="434343"/>
                      </a:solidFill>
                      <a:prstDash val="solid"/>
                      <a:round/>
                      <a:headEnd len="sm" w="sm" type="none"/>
                      <a:tailEnd len="sm" w="sm" type="none"/>
                    </a:lnB>
                  </a:tcPr>
                </a:tc>
                <a:tc vMerge="1"/>
              </a:tr>
              <a:tr h="436425">
                <a:tc>
                  <a:txBody>
                    <a:bodyPr>
                      <a:noAutofit/>
                    </a:bodyPr>
                    <a:lstStyle/>
                    <a:p>
                      <a:pPr indent="0" lvl="0" marL="0" rtl="0" algn="ctr">
                        <a:spcBef>
                          <a:spcPts val="100"/>
                        </a:spcBef>
                        <a:spcAft>
                          <a:spcPts val="0"/>
                        </a:spcAft>
                        <a:buNone/>
                      </a:pPr>
                      <a:r>
                        <a:rPr lang="en" sz="1000">
                          <a:solidFill>
                            <a:srgbClr val="000000"/>
                          </a:solidFill>
                          <a:latin typeface="Cambria"/>
                          <a:ea typeface="Cambria"/>
                          <a:cs typeface="Cambria"/>
                          <a:sym typeface="Cambria"/>
                        </a:rPr>
                        <a:t>Week 7-</a:t>
                      </a:r>
                      <a:endParaRPr sz="1000">
                        <a:solidFill>
                          <a:srgbClr val="000000"/>
                        </a:solidFill>
                        <a:latin typeface="Cambria"/>
                        <a:ea typeface="Cambria"/>
                        <a:cs typeface="Cambria"/>
                        <a:sym typeface="Cambria"/>
                      </a:endParaRPr>
                    </a:p>
                    <a:p>
                      <a:pPr indent="0" lvl="0" marL="0" rtl="0" algn="ctr">
                        <a:spcBef>
                          <a:spcPts val="100"/>
                        </a:spcBef>
                        <a:spcAft>
                          <a:spcPts val="100"/>
                        </a:spcAft>
                        <a:buNone/>
                      </a:pPr>
                      <a:r>
                        <a:rPr lang="en" sz="1000">
                          <a:solidFill>
                            <a:srgbClr val="000000"/>
                          </a:solidFill>
                          <a:latin typeface="Cambria"/>
                          <a:ea typeface="Cambria"/>
                          <a:cs typeface="Cambria"/>
                          <a:sym typeface="Cambria"/>
                        </a:rPr>
                        <a:t> Week 11</a:t>
                      </a:r>
                      <a:endParaRPr sz="1000">
                        <a:solidFill>
                          <a:srgbClr val="000000"/>
                        </a:solidFill>
                        <a:latin typeface="Cambria"/>
                        <a:ea typeface="Cambria"/>
                        <a:cs typeface="Cambria"/>
                        <a:sym typeface="Cambria"/>
                      </a:endParaRPr>
                    </a:p>
                  </a:txBody>
                  <a:tcPr marT="0" marB="0" marR="68575" marL="68575">
                    <a:lnL cap="flat" cmpd="sng" w="19050">
                      <a:solidFill>
                        <a:srgbClr val="434343"/>
                      </a:solidFill>
                      <a:prstDash val="solid"/>
                      <a:round/>
                      <a:headEnd len="sm" w="sm" type="none"/>
                      <a:tailEnd len="sm" w="sm" type="none"/>
                    </a:lnL>
                    <a:lnR cap="flat" cmpd="sng" w="6350">
                      <a:solidFill>
                        <a:srgbClr val="434343"/>
                      </a:solidFill>
                      <a:prstDash val="solid"/>
                      <a:round/>
                      <a:headEnd len="sm" w="sm" type="none"/>
                      <a:tailEnd len="sm" w="sm" type="none"/>
                    </a:lnR>
                    <a:lnT cap="flat" cmpd="sng" w="6350">
                      <a:solidFill>
                        <a:srgbClr val="434343"/>
                      </a:solidFill>
                      <a:prstDash val="solid"/>
                      <a:round/>
                      <a:headEnd len="sm" w="sm" type="none"/>
                      <a:tailEnd len="sm" w="sm" type="none"/>
                    </a:lnT>
                    <a:lnB cap="flat" cmpd="sng" w="6350">
                      <a:solidFill>
                        <a:srgbClr val="434343"/>
                      </a:solidFill>
                      <a:prstDash val="solid"/>
                      <a:round/>
                      <a:headEnd len="sm" w="sm" type="none"/>
                      <a:tailEnd len="sm" w="sm" type="none"/>
                    </a:lnB>
                  </a:tcPr>
                </a:tc>
                <a:tc>
                  <a:txBody>
                    <a:bodyPr>
                      <a:noAutofit/>
                    </a:bodyPr>
                    <a:lstStyle/>
                    <a:p>
                      <a:pPr indent="0" lvl="0" marL="0" rtl="0" algn="l">
                        <a:spcBef>
                          <a:spcPts val="100"/>
                        </a:spcBef>
                        <a:spcAft>
                          <a:spcPts val="100"/>
                        </a:spcAft>
                        <a:buNone/>
                      </a:pPr>
                      <a:r>
                        <a:rPr lang="en" sz="1000">
                          <a:solidFill>
                            <a:srgbClr val="000000"/>
                          </a:solidFill>
                          <a:latin typeface="Cambria"/>
                          <a:ea typeface="Cambria"/>
                          <a:cs typeface="Cambria"/>
                          <a:sym typeface="Cambria"/>
                        </a:rPr>
                        <a:t>Task 6 (subtask 6.1 ,6.2, and 6.3) </a:t>
                      </a:r>
                      <a:endParaRPr sz="1000">
                        <a:solidFill>
                          <a:srgbClr val="000000"/>
                        </a:solidFill>
                        <a:latin typeface="Cambria"/>
                        <a:ea typeface="Cambria"/>
                        <a:cs typeface="Cambria"/>
                        <a:sym typeface="Cambria"/>
                      </a:endParaRPr>
                    </a:p>
                  </a:txBody>
                  <a:tcPr marT="0" marB="0" marR="68575" marL="68575">
                    <a:lnL cap="flat" cmpd="sng" w="6350">
                      <a:solidFill>
                        <a:srgbClr val="434343"/>
                      </a:solidFill>
                      <a:prstDash val="solid"/>
                      <a:round/>
                      <a:headEnd len="sm" w="sm" type="none"/>
                      <a:tailEnd len="sm" w="sm" type="none"/>
                    </a:lnL>
                    <a:lnR cap="flat" cmpd="sng" w="6350">
                      <a:solidFill>
                        <a:srgbClr val="434343"/>
                      </a:solidFill>
                      <a:prstDash val="solid"/>
                      <a:round/>
                      <a:headEnd len="sm" w="sm" type="none"/>
                      <a:tailEnd len="sm" w="sm" type="none"/>
                    </a:lnR>
                    <a:lnT cap="flat" cmpd="sng" w="6350">
                      <a:solidFill>
                        <a:srgbClr val="434343"/>
                      </a:solidFill>
                      <a:prstDash val="solid"/>
                      <a:round/>
                      <a:headEnd len="sm" w="sm" type="none"/>
                      <a:tailEnd len="sm" w="sm" type="none"/>
                    </a:lnT>
                    <a:lnB cap="flat" cmpd="sng" w="6350">
                      <a:solidFill>
                        <a:srgbClr val="434343"/>
                      </a:solidFill>
                      <a:prstDash val="solid"/>
                      <a:round/>
                      <a:headEnd len="sm" w="sm" type="none"/>
                      <a:tailEnd len="sm" w="sm" type="none"/>
                    </a:lnB>
                  </a:tcPr>
                </a:tc>
                <a:tc>
                  <a:txBody>
                    <a:bodyPr>
                      <a:noAutofit/>
                    </a:bodyPr>
                    <a:lstStyle/>
                    <a:p>
                      <a:pPr indent="0" lvl="0" marL="0" rtl="0" algn="l">
                        <a:spcBef>
                          <a:spcPts val="100"/>
                        </a:spcBef>
                        <a:spcAft>
                          <a:spcPts val="100"/>
                        </a:spcAft>
                        <a:buNone/>
                      </a:pPr>
                      <a:r>
                        <a:rPr lang="en" sz="1000">
                          <a:solidFill>
                            <a:srgbClr val="000000"/>
                          </a:solidFill>
                          <a:latin typeface="Cambria"/>
                          <a:ea typeface="Cambria"/>
                          <a:cs typeface="Cambria"/>
                          <a:sym typeface="Cambria"/>
                        </a:rPr>
                        <a:t>Design and implement the LED lightshow and alarm system. Incorporate facial recognition into the main application.</a:t>
                      </a:r>
                      <a:endParaRPr sz="1000">
                        <a:solidFill>
                          <a:srgbClr val="000000"/>
                        </a:solidFill>
                        <a:latin typeface="Cambria"/>
                        <a:ea typeface="Cambria"/>
                        <a:cs typeface="Cambria"/>
                        <a:sym typeface="Cambria"/>
                      </a:endParaRPr>
                    </a:p>
                  </a:txBody>
                  <a:tcPr marT="0" marB="0" marR="68575" marL="68575">
                    <a:lnL cap="flat" cmpd="sng" w="6350">
                      <a:solidFill>
                        <a:srgbClr val="434343"/>
                      </a:solidFill>
                      <a:prstDash val="solid"/>
                      <a:round/>
                      <a:headEnd len="sm" w="sm" type="none"/>
                      <a:tailEnd len="sm" w="sm" type="none"/>
                    </a:lnL>
                    <a:lnR cap="flat" cmpd="sng" w="6350">
                      <a:solidFill>
                        <a:srgbClr val="434343"/>
                      </a:solidFill>
                      <a:prstDash val="solid"/>
                      <a:round/>
                      <a:headEnd len="sm" w="sm" type="none"/>
                      <a:tailEnd len="sm" w="sm" type="none"/>
                    </a:lnR>
                    <a:lnT cap="flat" cmpd="sng" w="6350">
                      <a:solidFill>
                        <a:srgbClr val="434343"/>
                      </a:solidFill>
                      <a:prstDash val="solid"/>
                      <a:round/>
                      <a:headEnd len="sm" w="sm" type="none"/>
                      <a:tailEnd len="sm" w="sm" type="none"/>
                    </a:lnT>
                    <a:lnB cap="flat" cmpd="sng" w="6350">
                      <a:solidFill>
                        <a:srgbClr val="434343"/>
                      </a:solidFill>
                      <a:prstDash val="solid"/>
                      <a:round/>
                      <a:headEnd len="sm" w="sm" type="none"/>
                      <a:tailEnd len="sm" w="sm" type="none"/>
                    </a:lnB>
                  </a:tcPr>
                </a:tc>
                <a:tc vMerge="1"/>
              </a:tr>
              <a:tr h="453875">
                <a:tc>
                  <a:txBody>
                    <a:bodyPr>
                      <a:noAutofit/>
                    </a:bodyPr>
                    <a:lstStyle/>
                    <a:p>
                      <a:pPr indent="0" lvl="0" marL="0" rtl="0" algn="ctr">
                        <a:spcBef>
                          <a:spcPts val="100"/>
                        </a:spcBef>
                        <a:spcAft>
                          <a:spcPts val="0"/>
                        </a:spcAft>
                        <a:buNone/>
                      </a:pPr>
                      <a:r>
                        <a:rPr lang="en" sz="1000">
                          <a:solidFill>
                            <a:srgbClr val="000000"/>
                          </a:solidFill>
                          <a:latin typeface="Cambria"/>
                          <a:ea typeface="Cambria"/>
                          <a:cs typeface="Cambria"/>
                          <a:sym typeface="Cambria"/>
                        </a:rPr>
                        <a:t>Week 11</a:t>
                      </a:r>
                      <a:endParaRPr sz="1000">
                        <a:solidFill>
                          <a:srgbClr val="000000"/>
                        </a:solidFill>
                        <a:latin typeface="Cambria"/>
                        <a:ea typeface="Cambria"/>
                        <a:cs typeface="Cambria"/>
                        <a:sym typeface="Cambria"/>
                      </a:endParaRPr>
                    </a:p>
                    <a:p>
                      <a:pPr indent="0" lvl="0" marL="0" rtl="0" algn="ctr">
                        <a:spcBef>
                          <a:spcPts val="100"/>
                        </a:spcBef>
                        <a:spcAft>
                          <a:spcPts val="100"/>
                        </a:spcAft>
                        <a:buNone/>
                      </a:pPr>
                      <a:r>
                        <a:rPr lang="en" sz="1000">
                          <a:solidFill>
                            <a:srgbClr val="000000"/>
                          </a:solidFill>
                          <a:latin typeface="Cambria"/>
                          <a:ea typeface="Cambria"/>
                          <a:cs typeface="Cambria"/>
                          <a:sym typeface="Cambria"/>
                        </a:rPr>
                        <a:t>-End of the semester</a:t>
                      </a:r>
                      <a:endParaRPr sz="1000">
                        <a:solidFill>
                          <a:srgbClr val="000000"/>
                        </a:solidFill>
                        <a:latin typeface="Cambria"/>
                        <a:ea typeface="Cambria"/>
                        <a:cs typeface="Cambria"/>
                        <a:sym typeface="Cambria"/>
                      </a:endParaRPr>
                    </a:p>
                  </a:txBody>
                  <a:tcPr marT="0" marB="0" marR="68575" marL="68575">
                    <a:lnL cap="flat" cmpd="sng" w="19050">
                      <a:solidFill>
                        <a:srgbClr val="434343"/>
                      </a:solidFill>
                      <a:prstDash val="solid"/>
                      <a:round/>
                      <a:headEnd len="sm" w="sm" type="none"/>
                      <a:tailEnd len="sm" w="sm" type="none"/>
                    </a:lnL>
                    <a:lnR cap="flat" cmpd="sng" w="6350">
                      <a:solidFill>
                        <a:srgbClr val="434343"/>
                      </a:solidFill>
                      <a:prstDash val="solid"/>
                      <a:round/>
                      <a:headEnd len="sm" w="sm" type="none"/>
                      <a:tailEnd len="sm" w="sm" type="none"/>
                    </a:lnR>
                    <a:lnT cap="flat" cmpd="sng" w="63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tcPr>
                </a:tc>
                <a:tc>
                  <a:txBody>
                    <a:bodyPr>
                      <a:noAutofit/>
                    </a:bodyPr>
                    <a:lstStyle/>
                    <a:p>
                      <a:pPr indent="0" lvl="0" marL="0" rtl="0" algn="l">
                        <a:spcBef>
                          <a:spcPts val="100"/>
                        </a:spcBef>
                        <a:spcAft>
                          <a:spcPts val="100"/>
                        </a:spcAft>
                        <a:buNone/>
                      </a:pPr>
                      <a:r>
                        <a:rPr lang="en" sz="1000">
                          <a:solidFill>
                            <a:srgbClr val="000000"/>
                          </a:solidFill>
                          <a:latin typeface="Cambria"/>
                          <a:ea typeface="Cambria"/>
                          <a:cs typeface="Cambria"/>
                          <a:sym typeface="Cambria"/>
                        </a:rPr>
                        <a:t>Task 5(subtask 5.4 )</a:t>
                      </a:r>
                      <a:endParaRPr sz="1000">
                        <a:solidFill>
                          <a:srgbClr val="000000"/>
                        </a:solidFill>
                        <a:latin typeface="Cambria"/>
                        <a:ea typeface="Cambria"/>
                        <a:cs typeface="Cambria"/>
                        <a:sym typeface="Cambria"/>
                      </a:endParaRPr>
                    </a:p>
                  </a:txBody>
                  <a:tcPr marT="0" marB="0" marR="68575" marL="68575">
                    <a:lnL cap="flat" cmpd="sng" w="6350">
                      <a:solidFill>
                        <a:srgbClr val="434343"/>
                      </a:solidFill>
                      <a:prstDash val="solid"/>
                      <a:round/>
                      <a:headEnd len="sm" w="sm" type="none"/>
                      <a:tailEnd len="sm" w="sm" type="none"/>
                    </a:lnL>
                    <a:lnR cap="flat" cmpd="sng" w="6350">
                      <a:solidFill>
                        <a:srgbClr val="434343"/>
                      </a:solidFill>
                      <a:prstDash val="solid"/>
                      <a:round/>
                      <a:headEnd len="sm" w="sm" type="none"/>
                      <a:tailEnd len="sm" w="sm" type="none"/>
                    </a:lnR>
                    <a:lnT cap="flat" cmpd="sng" w="63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tcPr>
                </a:tc>
                <a:tc>
                  <a:txBody>
                    <a:bodyPr>
                      <a:noAutofit/>
                    </a:bodyPr>
                    <a:lstStyle/>
                    <a:p>
                      <a:pPr indent="0" lvl="0" marL="0" rtl="0" algn="l">
                        <a:spcBef>
                          <a:spcPts val="100"/>
                        </a:spcBef>
                        <a:spcAft>
                          <a:spcPts val="100"/>
                        </a:spcAft>
                        <a:buNone/>
                      </a:pPr>
                      <a:r>
                        <a:rPr lang="en" sz="1000">
                          <a:solidFill>
                            <a:srgbClr val="000000"/>
                          </a:solidFill>
                          <a:latin typeface="Cambria"/>
                          <a:ea typeface="Cambria"/>
                          <a:cs typeface="Cambria"/>
                          <a:sym typeface="Cambria"/>
                        </a:rPr>
                        <a:t>Add extra features to the phone application.</a:t>
                      </a:r>
                      <a:endParaRPr sz="1000">
                        <a:solidFill>
                          <a:srgbClr val="000000"/>
                        </a:solidFill>
                        <a:latin typeface="Cambria"/>
                        <a:ea typeface="Cambria"/>
                        <a:cs typeface="Cambria"/>
                        <a:sym typeface="Cambria"/>
                      </a:endParaRPr>
                    </a:p>
                  </a:txBody>
                  <a:tcPr marT="0" marB="0" marR="68575" marL="68575">
                    <a:lnL cap="flat" cmpd="sng" w="6350">
                      <a:solidFill>
                        <a:srgbClr val="434343"/>
                      </a:solidFill>
                      <a:prstDash val="solid"/>
                      <a:round/>
                      <a:headEnd len="sm" w="sm" type="none"/>
                      <a:tailEnd len="sm" w="sm" type="none"/>
                    </a:lnL>
                    <a:lnR cap="flat" cmpd="sng" w="6350">
                      <a:solidFill>
                        <a:srgbClr val="434343"/>
                      </a:solidFill>
                      <a:prstDash val="solid"/>
                      <a:round/>
                      <a:headEnd len="sm" w="sm" type="none"/>
                      <a:tailEnd len="sm" w="sm" type="none"/>
                    </a:lnR>
                    <a:lnT cap="flat" cmpd="sng" w="63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tcPr>
                </a:tc>
                <a:tc vMerge="1"/>
              </a:tr>
            </a:tbl>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1" name="Shape 281"/>
        <p:cNvGrpSpPr/>
        <p:nvPr/>
      </p:nvGrpSpPr>
      <p:grpSpPr>
        <a:xfrm>
          <a:off x="0" y="0"/>
          <a:ext cx="0" cy="0"/>
          <a:chOff x="0" y="0"/>
          <a:chExt cx="0" cy="0"/>
        </a:xfrm>
      </p:grpSpPr>
      <p:sp>
        <p:nvSpPr>
          <p:cNvPr id="282" name="Google Shape;282;p39"/>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Implementation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6" name="Shape 286"/>
        <p:cNvGrpSpPr/>
        <p:nvPr/>
      </p:nvGrpSpPr>
      <p:grpSpPr>
        <a:xfrm>
          <a:off x="0" y="0"/>
          <a:ext cx="0" cy="0"/>
          <a:chOff x="0" y="0"/>
          <a:chExt cx="0" cy="0"/>
        </a:xfrm>
      </p:grpSpPr>
      <p:sp>
        <p:nvSpPr>
          <p:cNvPr id="287" name="Google Shape;287;p40"/>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Fluid Microcontroller System Diagram</a:t>
            </a:r>
            <a:endParaRPr/>
          </a:p>
        </p:txBody>
      </p:sp>
      <p:pic>
        <p:nvPicPr>
          <p:cNvPr id="288" name="Google Shape;288;p40"/>
          <p:cNvPicPr preferRelativeResize="0"/>
          <p:nvPr/>
        </p:nvPicPr>
        <p:blipFill>
          <a:blip r:embed="rId3">
            <a:alphaModFix/>
          </a:blip>
          <a:stretch>
            <a:fillRect/>
          </a:stretch>
        </p:blipFill>
        <p:spPr>
          <a:xfrm>
            <a:off x="4572000" y="892775"/>
            <a:ext cx="4321375" cy="3638775"/>
          </a:xfrm>
          <a:prstGeom prst="rect">
            <a:avLst/>
          </a:prstGeom>
          <a:noFill/>
          <a:ln>
            <a:noFill/>
          </a:ln>
        </p:spPr>
      </p:pic>
      <p:sp>
        <p:nvSpPr>
          <p:cNvPr id="289" name="Google Shape;289;p40"/>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Control Microcontroller PCB</a:t>
            </a:r>
            <a:endParaRPr/>
          </a:p>
          <a:p>
            <a:pPr indent="-298450" lvl="1" marL="914400" rtl="0" algn="l">
              <a:spcBef>
                <a:spcPts val="0"/>
              </a:spcBef>
              <a:spcAft>
                <a:spcPts val="0"/>
              </a:spcAft>
              <a:buSzPts val="1100"/>
              <a:buChar char="○"/>
            </a:pPr>
            <a:r>
              <a:rPr lang="en"/>
              <a:t>Separates</a:t>
            </a:r>
            <a:r>
              <a:rPr lang="en"/>
              <a:t> the microcontroller  from the heat generated by the fluid control hardware PCB and helps to isolates ground planes from current loops</a:t>
            </a:r>
            <a:endParaRPr/>
          </a:p>
          <a:p>
            <a:pPr indent="-311150" lvl="0" marL="457200" rtl="0" algn="l">
              <a:spcBef>
                <a:spcPts val="0"/>
              </a:spcBef>
              <a:spcAft>
                <a:spcPts val="0"/>
              </a:spcAft>
              <a:buSzPts val="1300"/>
              <a:buChar char="●"/>
            </a:pPr>
            <a:r>
              <a:rPr lang="en"/>
              <a:t>Fluid Control Hardware PCB</a:t>
            </a:r>
            <a:endParaRPr/>
          </a:p>
          <a:p>
            <a:pPr indent="-298450" lvl="1" marL="914400" rtl="0" algn="l">
              <a:spcBef>
                <a:spcPts val="0"/>
              </a:spcBef>
              <a:spcAft>
                <a:spcPts val="0"/>
              </a:spcAft>
              <a:buSzPts val="1100"/>
              <a:buChar char="○"/>
            </a:pPr>
            <a:r>
              <a:rPr lang="en"/>
              <a:t>Interfaces with the valves and pumps</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293" name="Shape 293"/>
        <p:cNvGrpSpPr/>
        <p:nvPr/>
      </p:nvGrpSpPr>
      <p:grpSpPr>
        <a:xfrm>
          <a:off x="0" y="0"/>
          <a:ext cx="0" cy="0"/>
          <a:chOff x="0" y="0"/>
          <a:chExt cx="0" cy="0"/>
        </a:xfrm>
      </p:grpSpPr>
      <p:sp>
        <p:nvSpPr>
          <p:cNvPr id="294" name="Google Shape;294;p41"/>
          <p:cNvSpPr txBox="1"/>
          <p:nvPr>
            <p:ph type="title"/>
          </p:nvPr>
        </p:nvSpPr>
        <p:spPr>
          <a:xfrm>
            <a:off x="727650" y="11194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Drink Menu For This Prototype</a:t>
            </a:r>
            <a:endParaRPr/>
          </a:p>
        </p:txBody>
      </p:sp>
      <p:sp>
        <p:nvSpPr>
          <p:cNvPr id="295" name="Google Shape;295;p41"/>
          <p:cNvSpPr txBox="1"/>
          <p:nvPr/>
        </p:nvSpPr>
        <p:spPr>
          <a:xfrm>
            <a:off x="727650" y="1654675"/>
            <a:ext cx="3302400" cy="30552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Drink Menu</a:t>
            </a:r>
            <a:endParaRPr sz="1800"/>
          </a:p>
          <a:p>
            <a:pPr indent="-342900" lvl="1" marL="914400" rtl="0" algn="l">
              <a:spcBef>
                <a:spcPts val="0"/>
              </a:spcBef>
              <a:spcAft>
                <a:spcPts val="0"/>
              </a:spcAft>
              <a:buSzPts val="1800"/>
              <a:buChar char="➢"/>
            </a:pPr>
            <a:r>
              <a:rPr lang="en" sz="1800"/>
              <a:t>Naval Gimlet</a:t>
            </a:r>
            <a:endParaRPr sz="1800"/>
          </a:p>
          <a:p>
            <a:pPr indent="-342900" lvl="1" marL="914400" rtl="0" algn="l">
              <a:spcBef>
                <a:spcPts val="0"/>
              </a:spcBef>
              <a:spcAft>
                <a:spcPts val="0"/>
              </a:spcAft>
              <a:buSzPts val="1800"/>
              <a:buChar char="➢"/>
            </a:pPr>
            <a:r>
              <a:rPr lang="en" sz="1800"/>
              <a:t>Long Island Iced Tea</a:t>
            </a:r>
            <a:endParaRPr sz="1800"/>
          </a:p>
          <a:p>
            <a:pPr indent="-342900" lvl="1" marL="914400" rtl="0" algn="l">
              <a:spcBef>
                <a:spcPts val="0"/>
              </a:spcBef>
              <a:spcAft>
                <a:spcPts val="0"/>
              </a:spcAft>
              <a:buSzPts val="1800"/>
              <a:buChar char="➢"/>
            </a:pPr>
            <a:r>
              <a:rPr lang="en" sz="1800"/>
              <a:t>Rum &amp; Coke</a:t>
            </a:r>
            <a:endParaRPr sz="1800"/>
          </a:p>
          <a:p>
            <a:pPr indent="-342900" lvl="1" marL="914400" rtl="0" algn="l">
              <a:spcBef>
                <a:spcPts val="0"/>
              </a:spcBef>
              <a:spcAft>
                <a:spcPts val="0"/>
              </a:spcAft>
              <a:buSzPts val="1800"/>
              <a:buChar char="➢"/>
            </a:pPr>
            <a:r>
              <a:rPr lang="en" sz="1800"/>
              <a:t>Daiquiri</a:t>
            </a:r>
            <a:endParaRPr sz="1800"/>
          </a:p>
          <a:p>
            <a:pPr indent="-342900" lvl="1" marL="914400" rtl="0" algn="l">
              <a:spcBef>
                <a:spcPts val="0"/>
              </a:spcBef>
              <a:spcAft>
                <a:spcPts val="0"/>
              </a:spcAft>
              <a:buSzPts val="1800"/>
              <a:buChar char="➢"/>
            </a:pPr>
            <a:r>
              <a:rPr lang="en" sz="1800"/>
              <a:t>Kamikaze</a:t>
            </a:r>
            <a:endParaRPr sz="1800"/>
          </a:p>
          <a:p>
            <a:pPr indent="-342900" lvl="1" marL="914400" rtl="0" algn="l">
              <a:spcBef>
                <a:spcPts val="0"/>
              </a:spcBef>
              <a:spcAft>
                <a:spcPts val="0"/>
              </a:spcAft>
              <a:buSzPts val="1800"/>
              <a:buChar char="➢"/>
            </a:pPr>
            <a:r>
              <a:rPr lang="en" sz="1800"/>
              <a:t>Cuba Libre</a:t>
            </a:r>
            <a:endParaRPr sz="1800"/>
          </a:p>
          <a:p>
            <a:pPr indent="-342900" lvl="1" marL="914400" rtl="0" algn="l">
              <a:spcBef>
                <a:spcPts val="0"/>
              </a:spcBef>
              <a:spcAft>
                <a:spcPts val="0"/>
              </a:spcAft>
              <a:buSzPts val="1800"/>
              <a:buChar char="➢"/>
            </a:pPr>
            <a:r>
              <a:rPr lang="en" sz="1800"/>
              <a:t>Vodka</a:t>
            </a:r>
            <a:endParaRPr sz="1800"/>
          </a:p>
          <a:p>
            <a:pPr indent="-342900" lvl="1" marL="914400" rtl="0" algn="l">
              <a:spcBef>
                <a:spcPts val="0"/>
              </a:spcBef>
              <a:spcAft>
                <a:spcPts val="0"/>
              </a:spcAft>
              <a:buSzPts val="1800"/>
              <a:buChar char="➢"/>
            </a:pPr>
            <a:r>
              <a:rPr lang="en" sz="1800"/>
              <a:t>Tequila</a:t>
            </a:r>
            <a:endParaRPr sz="1800"/>
          </a:p>
          <a:p>
            <a:pPr indent="-342900" lvl="1" marL="914400" rtl="0" algn="l">
              <a:spcBef>
                <a:spcPts val="0"/>
              </a:spcBef>
              <a:spcAft>
                <a:spcPts val="0"/>
              </a:spcAft>
              <a:buSzPts val="1800"/>
              <a:buChar char="➢"/>
            </a:pPr>
            <a:r>
              <a:rPr lang="en" sz="1800"/>
              <a:t>Screwdriver</a:t>
            </a:r>
            <a:endParaRPr sz="1800"/>
          </a:p>
          <a:p>
            <a:pPr indent="-342900" lvl="1" marL="914400" rtl="0" algn="l">
              <a:spcBef>
                <a:spcPts val="0"/>
              </a:spcBef>
              <a:spcAft>
                <a:spcPts val="0"/>
              </a:spcAft>
              <a:buSzPts val="1800"/>
              <a:buChar char="➢"/>
            </a:pPr>
            <a:r>
              <a:rPr lang="en" sz="1800"/>
              <a:t>Vodka &amp; Cranberry</a:t>
            </a:r>
            <a:endParaRPr sz="1800"/>
          </a:p>
        </p:txBody>
      </p:sp>
      <p:sp>
        <p:nvSpPr>
          <p:cNvPr id="296" name="Google Shape;296;p41"/>
          <p:cNvSpPr txBox="1"/>
          <p:nvPr/>
        </p:nvSpPr>
        <p:spPr>
          <a:xfrm>
            <a:off x="3889850" y="1654675"/>
            <a:ext cx="5202000" cy="33600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sz="1600"/>
              <a:t>Inventory to make drinks on menu</a:t>
            </a:r>
            <a:endParaRPr sz="1600"/>
          </a:p>
          <a:p>
            <a:pPr indent="-330200" lvl="1" marL="914400" rtl="0" algn="l">
              <a:spcBef>
                <a:spcPts val="0"/>
              </a:spcBef>
              <a:spcAft>
                <a:spcPts val="0"/>
              </a:spcAft>
              <a:buSzPts val="1600"/>
              <a:buChar char="➢"/>
            </a:pPr>
            <a:r>
              <a:rPr lang="en" sz="1600"/>
              <a:t>Liquors</a:t>
            </a:r>
            <a:endParaRPr sz="1600"/>
          </a:p>
          <a:p>
            <a:pPr indent="-330200" lvl="2" marL="1371600" rtl="0" algn="l">
              <a:spcBef>
                <a:spcPts val="0"/>
              </a:spcBef>
              <a:spcAft>
                <a:spcPts val="0"/>
              </a:spcAft>
              <a:buSzPts val="1600"/>
              <a:buChar char="■"/>
            </a:pPr>
            <a:r>
              <a:rPr lang="en" sz="1600"/>
              <a:t>Gin</a:t>
            </a:r>
            <a:endParaRPr sz="1600"/>
          </a:p>
          <a:p>
            <a:pPr indent="-330200" lvl="2" marL="1371600" rtl="0" algn="l">
              <a:spcBef>
                <a:spcPts val="0"/>
              </a:spcBef>
              <a:spcAft>
                <a:spcPts val="0"/>
              </a:spcAft>
              <a:buSzPts val="1600"/>
              <a:buChar char="■"/>
            </a:pPr>
            <a:r>
              <a:rPr lang="en" sz="1600"/>
              <a:t>Vodka</a:t>
            </a:r>
            <a:endParaRPr sz="1600"/>
          </a:p>
          <a:p>
            <a:pPr indent="-330200" lvl="2" marL="1371600" rtl="0" algn="l">
              <a:spcBef>
                <a:spcPts val="0"/>
              </a:spcBef>
              <a:spcAft>
                <a:spcPts val="0"/>
              </a:spcAft>
              <a:buSzPts val="1600"/>
              <a:buChar char="■"/>
            </a:pPr>
            <a:r>
              <a:rPr lang="en" sz="1600"/>
              <a:t>Light Rum</a:t>
            </a:r>
            <a:endParaRPr sz="1600"/>
          </a:p>
          <a:p>
            <a:pPr indent="-330200" lvl="2" marL="1371600" rtl="0" algn="l">
              <a:spcBef>
                <a:spcPts val="0"/>
              </a:spcBef>
              <a:spcAft>
                <a:spcPts val="0"/>
              </a:spcAft>
              <a:buSzPts val="1600"/>
              <a:buChar char="■"/>
            </a:pPr>
            <a:r>
              <a:rPr lang="en" sz="1600"/>
              <a:t>Tequila</a:t>
            </a:r>
            <a:endParaRPr sz="1600"/>
          </a:p>
          <a:p>
            <a:pPr indent="-330200" lvl="1" marL="914400" rtl="0" algn="l">
              <a:spcBef>
                <a:spcPts val="0"/>
              </a:spcBef>
              <a:spcAft>
                <a:spcPts val="0"/>
              </a:spcAft>
              <a:buSzPts val="1600"/>
              <a:buChar char="➢"/>
            </a:pPr>
            <a:r>
              <a:rPr lang="en" sz="1600"/>
              <a:t>Liqueur</a:t>
            </a:r>
            <a:endParaRPr sz="1600"/>
          </a:p>
          <a:p>
            <a:pPr indent="-330200" lvl="2" marL="1371600" rtl="0" algn="l">
              <a:spcBef>
                <a:spcPts val="0"/>
              </a:spcBef>
              <a:spcAft>
                <a:spcPts val="0"/>
              </a:spcAft>
              <a:buSzPts val="1600"/>
              <a:buChar char="■"/>
            </a:pPr>
            <a:r>
              <a:rPr lang="en" sz="1600"/>
              <a:t>Triple Sec</a:t>
            </a:r>
            <a:endParaRPr sz="1600"/>
          </a:p>
          <a:p>
            <a:pPr indent="-330200" lvl="1" marL="914400" rtl="0" algn="l">
              <a:spcBef>
                <a:spcPts val="0"/>
              </a:spcBef>
              <a:spcAft>
                <a:spcPts val="0"/>
              </a:spcAft>
              <a:buSzPts val="1600"/>
              <a:buChar char="➢"/>
            </a:pPr>
            <a:r>
              <a:rPr lang="en" sz="1600"/>
              <a:t>Mixers</a:t>
            </a:r>
            <a:endParaRPr sz="1600"/>
          </a:p>
          <a:p>
            <a:pPr indent="-330200" lvl="2" marL="1371600" rtl="0" algn="l">
              <a:spcBef>
                <a:spcPts val="0"/>
              </a:spcBef>
              <a:spcAft>
                <a:spcPts val="0"/>
              </a:spcAft>
              <a:buSzPts val="1600"/>
              <a:buChar char="■"/>
            </a:pPr>
            <a:r>
              <a:rPr lang="en" sz="1600"/>
              <a:t>Soda water, Coke</a:t>
            </a:r>
            <a:endParaRPr sz="1600"/>
          </a:p>
          <a:p>
            <a:pPr indent="-330200" lvl="2" marL="1371600" rtl="0" algn="l">
              <a:spcBef>
                <a:spcPts val="0"/>
              </a:spcBef>
              <a:spcAft>
                <a:spcPts val="0"/>
              </a:spcAft>
              <a:buSzPts val="1600"/>
              <a:buChar char="■"/>
            </a:pPr>
            <a:r>
              <a:rPr lang="en" sz="1600"/>
              <a:t>Simple Syrup</a:t>
            </a:r>
            <a:endParaRPr sz="1600"/>
          </a:p>
          <a:p>
            <a:pPr indent="-330200" lvl="2" marL="1371600" rtl="0" algn="l">
              <a:spcBef>
                <a:spcPts val="0"/>
              </a:spcBef>
              <a:spcAft>
                <a:spcPts val="0"/>
              </a:spcAft>
              <a:buSzPts val="1600"/>
              <a:buChar char="■"/>
            </a:pPr>
            <a:r>
              <a:rPr lang="en" sz="1600"/>
              <a:t>Lemon juice, lime juice, orange juice, cranberry juice</a:t>
            </a:r>
            <a:endParaRPr sz="16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0" name="Shape 300"/>
        <p:cNvGrpSpPr/>
        <p:nvPr/>
      </p:nvGrpSpPr>
      <p:grpSpPr>
        <a:xfrm>
          <a:off x="0" y="0"/>
          <a:ext cx="0" cy="0"/>
          <a:chOff x="0" y="0"/>
          <a:chExt cx="0" cy="0"/>
        </a:xfrm>
      </p:grpSpPr>
      <p:sp>
        <p:nvSpPr>
          <p:cNvPr id="301" name="Google Shape;301;p4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Task 1 - Fluid Control Hardware</a:t>
            </a:r>
            <a:endParaRPr/>
          </a:p>
        </p:txBody>
      </p:sp>
      <p:sp>
        <p:nvSpPr>
          <p:cNvPr id="302" name="Google Shape;302;p42"/>
          <p:cNvSpPr txBox="1"/>
          <p:nvPr>
            <p:ph idx="1" type="body"/>
          </p:nvPr>
        </p:nvSpPr>
        <p:spPr>
          <a:xfrm>
            <a:off x="729450" y="2078875"/>
            <a:ext cx="3329400" cy="11826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The Fluid Control Hardware will be the interfacing hardware between the microcontroller and the motors and valves. </a:t>
            </a:r>
            <a:endParaRPr/>
          </a:p>
          <a:p>
            <a:pPr indent="-298450" lvl="1" marL="914400" rtl="0" algn="l">
              <a:spcBef>
                <a:spcPts val="0"/>
              </a:spcBef>
              <a:spcAft>
                <a:spcPts val="0"/>
              </a:spcAft>
              <a:buSzPts val="1100"/>
              <a:buChar char="○"/>
            </a:pPr>
            <a:r>
              <a:rPr lang="en"/>
              <a:t>Input Voltage: 12 - 24V</a:t>
            </a:r>
            <a:endParaRPr/>
          </a:p>
          <a:p>
            <a:pPr indent="-298450" lvl="1" marL="914400" rtl="0" algn="l">
              <a:spcBef>
                <a:spcPts val="0"/>
              </a:spcBef>
              <a:spcAft>
                <a:spcPts val="0"/>
              </a:spcAft>
              <a:buSzPts val="1100"/>
              <a:buChar char="○"/>
            </a:pPr>
            <a:r>
              <a:rPr lang="en"/>
              <a:t>Max Current Draw: 12V - 17 A | 24V - 8.5 A</a:t>
            </a:r>
            <a:endParaRPr/>
          </a:p>
          <a:p>
            <a:pPr indent="-298450" lvl="1" marL="914400" rtl="0" algn="l">
              <a:spcBef>
                <a:spcPts val="0"/>
              </a:spcBef>
              <a:spcAft>
                <a:spcPts val="0"/>
              </a:spcAft>
              <a:buSzPts val="1100"/>
              <a:buChar char="○"/>
            </a:pPr>
            <a:r>
              <a:rPr lang="en"/>
              <a:t>Digital Input Logic Voltage: 3.3 V </a:t>
            </a:r>
            <a:endParaRPr/>
          </a:p>
        </p:txBody>
      </p:sp>
      <p:pic>
        <p:nvPicPr>
          <p:cNvPr id="303" name="Google Shape;303;p42"/>
          <p:cNvPicPr preferRelativeResize="0"/>
          <p:nvPr/>
        </p:nvPicPr>
        <p:blipFill rotWithShape="1">
          <a:blip r:embed="rId3">
            <a:alphaModFix/>
          </a:blip>
          <a:srcRect b="24490" l="44973" r="2334" t="13366"/>
          <a:stretch/>
        </p:blipFill>
        <p:spPr>
          <a:xfrm>
            <a:off x="5107575" y="1853850"/>
            <a:ext cx="3017151" cy="2995776"/>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7" name="Shape 307"/>
        <p:cNvGrpSpPr/>
        <p:nvPr/>
      </p:nvGrpSpPr>
      <p:grpSpPr>
        <a:xfrm>
          <a:off x="0" y="0"/>
          <a:ext cx="0" cy="0"/>
          <a:chOff x="0" y="0"/>
          <a:chExt cx="0" cy="0"/>
        </a:xfrm>
      </p:grpSpPr>
      <p:sp>
        <p:nvSpPr>
          <p:cNvPr id="308" name="Google Shape;308;p4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Task 1.1 - High Side Switch</a:t>
            </a:r>
            <a:endParaRPr/>
          </a:p>
        </p:txBody>
      </p:sp>
      <p:sp>
        <p:nvSpPr>
          <p:cNvPr id="309" name="Google Shape;309;p43"/>
          <p:cNvSpPr txBox="1"/>
          <p:nvPr>
            <p:ph idx="1" type="body"/>
          </p:nvPr>
        </p:nvSpPr>
        <p:spPr>
          <a:xfrm>
            <a:off x="729450" y="2078875"/>
            <a:ext cx="52773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A high-side switch allows devices to be disconnected from its power source. </a:t>
            </a:r>
            <a:endParaRPr/>
          </a:p>
          <a:p>
            <a:pPr indent="-298450" lvl="1" marL="914400" rtl="0" algn="l">
              <a:spcBef>
                <a:spcPts val="0"/>
              </a:spcBef>
              <a:spcAft>
                <a:spcPts val="0"/>
              </a:spcAft>
              <a:buSzPts val="1100"/>
              <a:buChar char="○"/>
            </a:pPr>
            <a:r>
              <a:rPr lang="en"/>
              <a:t>Device: Solenoid Valve - 12-24V, 5-6 W </a:t>
            </a:r>
            <a:endParaRPr/>
          </a:p>
          <a:p>
            <a:pPr indent="-311150" lvl="0" marL="457200" rtl="0" algn="l">
              <a:spcBef>
                <a:spcPts val="0"/>
              </a:spcBef>
              <a:spcAft>
                <a:spcPts val="0"/>
              </a:spcAft>
              <a:buSzPts val="1300"/>
              <a:buChar char="●"/>
            </a:pPr>
            <a:r>
              <a:rPr lang="en"/>
              <a:t>High-side switch requirements</a:t>
            </a:r>
            <a:endParaRPr/>
          </a:p>
          <a:p>
            <a:pPr indent="-298450" lvl="1" marL="914400" rtl="0" algn="l">
              <a:spcBef>
                <a:spcPts val="0"/>
              </a:spcBef>
              <a:spcAft>
                <a:spcPts val="0"/>
              </a:spcAft>
              <a:buSzPts val="1100"/>
              <a:buChar char="○"/>
            </a:pPr>
            <a:r>
              <a:rPr lang="en"/>
              <a:t>Max Current: .5 A * 2 = 1 A</a:t>
            </a:r>
            <a:endParaRPr/>
          </a:p>
          <a:p>
            <a:pPr indent="-298450" lvl="1" marL="914400" rtl="0" algn="l">
              <a:spcBef>
                <a:spcPts val="0"/>
              </a:spcBef>
              <a:spcAft>
                <a:spcPts val="0"/>
              </a:spcAft>
              <a:buSzPts val="1100"/>
              <a:buChar char="○"/>
            </a:pPr>
            <a:r>
              <a:rPr lang="en"/>
              <a:t>Max Voltage: 24 V</a:t>
            </a:r>
            <a:endParaRPr/>
          </a:p>
          <a:p>
            <a:pPr indent="-298450" lvl="1" marL="914400" rtl="0" algn="l">
              <a:spcBef>
                <a:spcPts val="0"/>
              </a:spcBef>
              <a:spcAft>
                <a:spcPts val="0"/>
              </a:spcAft>
              <a:buSzPts val="1100"/>
              <a:buChar char="○"/>
            </a:pPr>
            <a:r>
              <a:rPr lang="en"/>
              <a:t>Logic Level (3.3 V) Control</a:t>
            </a:r>
            <a:endParaRPr/>
          </a:p>
          <a:p>
            <a:pPr indent="-311150" lvl="0" marL="457200" rtl="0" algn="l">
              <a:spcBef>
                <a:spcPts val="0"/>
              </a:spcBef>
              <a:spcAft>
                <a:spcPts val="0"/>
              </a:spcAft>
              <a:buSzPts val="1300"/>
              <a:buChar char="●"/>
            </a:pPr>
            <a:r>
              <a:rPr lang="en"/>
              <a:t>A PMOS pass transistor was chosen over an NMOS transistor because it is simpler to switch due to the NMOS requiring its gate voltage to be greater than the NMOS threshold voltage plus its input voltage.</a:t>
            </a:r>
            <a:endParaRPr/>
          </a:p>
        </p:txBody>
      </p:sp>
      <p:pic>
        <p:nvPicPr>
          <p:cNvPr id="310" name="Google Shape;310;p43"/>
          <p:cNvPicPr preferRelativeResize="0"/>
          <p:nvPr/>
        </p:nvPicPr>
        <p:blipFill>
          <a:blip r:embed="rId3">
            <a:alphaModFix/>
          </a:blip>
          <a:stretch>
            <a:fillRect/>
          </a:stretch>
        </p:blipFill>
        <p:spPr>
          <a:xfrm>
            <a:off x="6309475" y="2371313"/>
            <a:ext cx="2686050" cy="17621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4" name="Shape 314"/>
        <p:cNvGrpSpPr/>
        <p:nvPr/>
      </p:nvGrpSpPr>
      <p:grpSpPr>
        <a:xfrm>
          <a:off x="0" y="0"/>
          <a:ext cx="0" cy="0"/>
          <a:chOff x="0" y="0"/>
          <a:chExt cx="0" cy="0"/>
        </a:xfrm>
      </p:grpSpPr>
      <p:sp>
        <p:nvSpPr>
          <p:cNvPr id="315" name="Google Shape;315;p44"/>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Task 1.1 High Side Switch Simulation</a:t>
            </a:r>
            <a:endParaRPr/>
          </a:p>
        </p:txBody>
      </p:sp>
      <p:pic>
        <p:nvPicPr>
          <p:cNvPr id="316" name="Google Shape;316;p44"/>
          <p:cNvPicPr preferRelativeResize="0"/>
          <p:nvPr/>
        </p:nvPicPr>
        <p:blipFill>
          <a:blip r:embed="rId3">
            <a:alphaModFix/>
          </a:blip>
          <a:stretch>
            <a:fillRect/>
          </a:stretch>
        </p:blipFill>
        <p:spPr>
          <a:xfrm>
            <a:off x="956225" y="190075"/>
            <a:ext cx="7231560" cy="4067753"/>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0" name="Shape 320"/>
        <p:cNvGrpSpPr/>
        <p:nvPr/>
      </p:nvGrpSpPr>
      <p:grpSpPr>
        <a:xfrm>
          <a:off x="0" y="0"/>
          <a:ext cx="0" cy="0"/>
          <a:chOff x="0" y="0"/>
          <a:chExt cx="0" cy="0"/>
        </a:xfrm>
      </p:grpSpPr>
      <p:sp>
        <p:nvSpPr>
          <p:cNvPr id="321" name="Google Shape;321;p45"/>
          <p:cNvSpPr txBox="1"/>
          <p:nvPr>
            <p:ph idx="1" type="body"/>
          </p:nvPr>
        </p:nvSpPr>
        <p:spPr>
          <a:xfrm>
            <a:off x="727800" y="1416600"/>
            <a:ext cx="3774300" cy="10443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sz="1100"/>
              <a:t>IRF9953PbF - PMOS Power Mosfet</a:t>
            </a:r>
            <a:endParaRPr sz="1100"/>
          </a:p>
          <a:p>
            <a:pPr indent="-298450" lvl="1" marL="914400" rtl="0" algn="l">
              <a:spcBef>
                <a:spcPts val="0"/>
              </a:spcBef>
              <a:spcAft>
                <a:spcPts val="0"/>
              </a:spcAft>
              <a:buSzPts val="1100"/>
              <a:buChar char="○"/>
            </a:pPr>
            <a:r>
              <a:rPr lang="en"/>
              <a:t>Dual PMOS Package</a:t>
            </a:r>
            <a:endParaRPr/>
          </a:p>
          <a:p>
            <a:pPr indent="-298450" lvl="1" marL="914400" rtl="0" algn="l">
              <a:spcBef>
                <a:spcPts val="0"/>
              </a:spcBef>
              <a:spcAft>
                <a:spcPts val="0"/>
              </a:spcAft>
              <a:buSzPts val="1100"/>
              <a:buChar char="○"/>
            </a:pPr>
            <a:r>
              <a:rPr b="1" lang="en"/>
              <a:t>Vds: </a:t>
            </a:r>
            <a:r>
              <a:rPr lang="en"/>
              <a:t>-30 V</a:t>
            </a:r>
            <a:endParaRPr/>
          </a:p>
          <a:p>
            <a:pPr indent="-298450" lvl="1" marL="914400" rtl="0" algn="l">
              <a:spcBef>
                <a:spcPts val="0"/>
              </a:spcBef>
              <a:spcAft>
                <a:spcPts val="0"/>
              </a:spcAft>
              <a:buSzPts val="1100"/>
              <a:buChar char="○"/>
            </a:pPr>
            <a:r>
              <a:rPr b="1" lang="en"/>
              <a:t>Vgs: </a:t>
            </a:r>
            <a:r>
              <a:rPr lang="en"/>
              <a:t>+- 20V</a:t>
            </a:r>
            <a:endParaRPr/>
          </a:p>
          <a:p>
            <a:pPr indent="-298450" lvl="1" marL="914400" rtl="0" algn="l">
              <a:spcBef>
                <a:spcPts val="0"/>
              </a:spcBef>
              <a:spcAft>
                <a:spcPts val="0"/>
              </a:spcAft>
              <a:buSzPts val="1100"/>
              <a:buChar char="○"/>
            </a:pPr>
            <a:r>
              <a:rPr b="1" lang="en"/>
              <a:t>Id: </a:t>
            </a:r>
            <a:r>
              <a:rPr lang="en"/>
              <a:t>-1.8 A</a:t>
            </a:r>
            <a:endParaRPr/>
          </a:p>
          <a:p>
            <a:pPr indent="-298450" lvl="1" marL="914400" rtl="0" algn="l">
              <a:spcBef>
                <a:spcPts val="0"/>
              </a:spcBef>
              <a:spcAft>
                <a:spcPts val="0"/>
              </a:spcAft>
              <a:buSzPts val="1100"/>
              <a:buChar char="○"/>
            </a:pPr>
            <a:r>
              <a:rPr b="1" lang="en"/>
              <a:t>Rds:</a:t>
            </a:r>
            <a:r>
              <a:rPr lang="en"/>
              <a:t> .25 Ohm</a:t>
            </a:r>
            <a:endParaRPr/>
          </a:p>
          <a:p>
            <a:pPr indent="0" lvl="0" marL="457200" marR="0" rtl="0" algn="l">
              <a:lnSpc>
                <a:spcPct val="115000"/>
              </a:lnSpc>
              <a:spcBef>
                <a:spcPts val="1600"/>
              </a:spcBef>
              <a:spcAft>
                <a:spcPts val="1600"/>
              </a:spcAft>
              <a:buNone/>
            </a:pPr>
            <a:r>
              <a:t/>
            </a:r>
            <a:endParaRPr/>
          </a:p>
        </p:txBody>
      </p:sp>
      <p:sp>
        <p:nvSpPr>
          <p:cNvPr id="322" name="Google Shape;322;p45"/>
          <p:cNvSpPr txBox="1"/>
          <p:nvPr>
            <p:ph type="title"/>
          </p:nvPr>
        </p:nvSpPr>
        <p:spPr>
          <a:xfrm>
            <a:off x="727800" y="560425"/>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Task 1.1 - High Side Switch Layout</a:t>
            </a:r>
            <a:endParaRPr/>
          </a:p>
        </p:txBody>
      </p:sp>
      <p:pic>
        <p:nvPicPr>
          <p:cNvPr id="323" name="Google Shape;323;p45"/>
          <p:cNvPicPr preferRelativeResize="0"/>
          <p:nvPr/>
        </p:nvPicPr>
        <p:blipFill>
          <a:blip r:embed="rId3">
            <a:alphaModFix/>
          </a:blip>
          <a:stretch>
            <a:fillRect/>
          </a:stretch>
        </p:blipFill>
        <p:spPr>
          <a:xfrm>
            <a:off x="1513350" y="2600550"/>
            <a:ext cx="6117275" cy="2366225"/>
          </a:xfrm>
          <a:prstGeom prst="rect">
            <a:avLst/>
          </a:prstGeom>
          <a:noFill/>
          <a:ln>
            <a:noFill/>
          </a:ln>
        </p:spPr>
      </p:pic>
      <p:sp>
        <p:nvSpPr>
          <p:cNvPr id="324" name="Google Shape;324;p45"/>
          <p:cNvSpPr txBox="1"/>
          <p:nvPr>
            <p:ph idx="2" type="body"/>
          </p:nvPr>
        </p:nvSpPr>
        <p:spPr>
          <a:xfrm>
            <a:off x="4572000" y="1416600"/>
            <a:ext cx="3774300" cy="7809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UM6K31N - NMOS Logic Level Transistor </a:t>
            </a:r>
            <a:endParaRPr/>
          </a:p>
          <a:p>
            <a:pPr indent="-298450" lvl="1" marL="914400" rtl="0" algn="l">
              <a:spcBef>
                <a:spcPts val="0"/>
              </a:spcBef>
              <a:spcAft>
                <a:spcPts val="0"/>
              </a:spcAft>
              <a:buSzPts val="1100"/>
              <a:buChar char="○"/>
            </a:pPr>
            <a:r>
              <a:rPr lang="en"/>
              <a:t>Dual NMOS Package</a:t>
            </a:r>
            <a:endParaRPr/>
          </a:p>
          <a:p>
            <a:pPr indent="-298450" lvl="1" marL="914400" rtl="0" algn="l">
              <a:spcBef>
                <a:spcPts val="0"/>
              </a:spcBef>
              <a:spcAft>
                <a:spcPts val="0"/>
              </a:spcAft>
              <a:buSzPts val="1100"/>
              <a:buChar char="○"/>
            </a:pPr>
            <a:r>
              <a:rPr b="1" lang="en"/>
              <a:t>Rds:</a:t>
            </a:r>
            <a:r>
              <a:rPr lang="en"/>
              <a:t> 2.4 Ohm @ 3.3 V VGS</a:t>
            </a:r>
            <a:endParaRPr/>
          </a:p>
          <a:p>
            <a:pPr indent="0" lvl="0" marL="0" rtl="0" algn="l">
              <a:spcBef>
                <a:spcPts val="1600"/>
              </a:spcBef>
              <a:spcAft>
                <a:spcPts val="160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8" name="Shape 148"/>
        <p:cNvGrpSpPr/>
        <p:nvPr/>
      </p:nvGrpSpPr>
      <p:grpSpPr>
        <a:xfrm>
          <a:off x="0" y="0"/>
          <a:ext cx="0" cy="0"/>
          <a:chOff x="0" y="0"/>
          <a:chExt cx="0" cy="0"/>
        </a:xfrm>
      </p:grpSpPr>
      <p:sp>
        <p:nvSpPr>
          <p:cNvPr id="149" name="Google Shape;149;p19"/>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Background/Motivation</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8" name="Shape 328"/>
        <p:cNvGrpSpPr/>
        <p:nvPr/>
      </p:nvGrpSpPr>
      <p:grpSpPr>
        <a:xfrm>
          <a:off x="0" y="0"/>
          <a:ext cx="0" cy="0"/>
          <a:chOff x="0" y="0"/>
          <a:chExt cx="0" cy="0"/>
        </a:xfrm>
      </p:grpSpPr>
      <p:sp>
        <p:nvSpPr>
          <p:cNvPr id="329" name="Google Shape;329;p46"/>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Task 1.1 High Side Switch Full Layout</a:t>
            </a:r>
            <a:endParaRPr/>
          </a:p>
        </p:txBody>
      </p:sp>
      <p:pic>
        <p:nvPicPr>
          <p:cNvPr id="330" name="Google Shape;330;p46"/>
          <p:cNvPicPr preferRelativeResize="0"/>
          <p:nvPr/>
        </p:nvPicPr>
        <p:blipFill>
          <a:blip r:embed="rId3">
            <a:alphaModFix/>
          </a:blip>
          <a:stretch>
            <a:fillRect/>
          </a:stretch>
        </p:blipFill>
        <p:spPr>
          <a:xfrm>
            <a:off x="1297063" y="175025"/>
            <a:ext cx="6553175" cy="426232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4" name="Shape 334"/>
        <p:cNvGrpSpPr/>
        <p:nvPr/>
      </p:nvGrpSpPr>
      <p:grpSpPr>
        <a:xfrm>
          <a:off x="0" y="0"/>
          <a:ext cx="0" cy="0"/>
          <a:chOff x="0" y="0"/>
          <a:chExt cx="0" cy="0"/>
        </a:xfrm>
      </p:grpSpPr>
      <p:sp>
        <p:nvSpPr>
          <p:cNvPr id="335" name="Google Shape;335;p47"/>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Task 1.2 - Motor Driver</a:t>
            </a:r>
            <a:endParaRPr/>
          </a:p>
        </p:txBody>
      </p:sp>
      <p:sp>
        <p:nvSpPr>
          <p:cNvPr id="336" name="Google Shape;336;p47"/>
          <p:cNvSpPr txBox="1"/>
          <p:nvPr>
            <p:ph idx="1" type="body"/>
          </p:nvPr>
        </p:nvSpPr>
        <p:spPr>
          <a:xfrm>
            <a:off x="498525" y="2494375"/>
            <a:ext cx="3445200" cy="15975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Power Requirements for Peristaltic Pump:</a:t>
            </a:r>
            <a:endParaRPr/>
          </a:p>
          <a:p>
            <a:pPr indent="-298450" lvl="1" marL="914400" rtl="0" algn="l">
              <a:spcBef>
                <a:spcPts val="0"/>
              </a:spcBef>
              <a:spcAft>
                <a:spcPts val="0"/>
              </a:spcAft>
              <a:buSzPts val="1100"/>
              <a:buChar char="○"/>
            </a:pPr>
            <a:r>
              <a:rPr lang="en"/>
              <a:t>Voltage: 12V</a:t>
            </a:r>
            <a:endParaRPr/>
          </a:p>
          <a:p>
            <a:pPr indent="-298450" lvl="1" marL="914400" rtl="0" algn="l">
              <a:spcBef>
                <a:spcPts val="0"/>
              </a:spcBef>
              <a:spcAft>
                <a:spcPts val="0"/>
              </a:spcAft>
              <a:buSzPts val="1100"/>
              <a:buChar char="○"/>
            </a:pPr>
            <a:r>
              <a:rPr lang="en"/>
              <a:t>Current: 2.5A</a:t>
            </a:r>
            <a:endParaRPr/>
          </a:p>
          <a:p>
            <a:pPr indent="-311150" lvl="0" marL="457200" rtl="0" algn="l">
              <a:spcBef>
                <a:spcPts val="0"/>
              </a:spcBef>
              <a:spcAft>
                <a:spcPts val="0"/>
              </a:spcAft>
              <a:buSzPts val="1300"/>
              <a:buChar char="●"/>
            </a:pPr>
            <a:r>
              <a:rPr lang="en"/>
              <a:t>Texas Instruments DRV8871</a:t>
            </a:r>
            <a:endParaRPr/>
          </a:p>
          <a:p>
            <a:pPr indent="-298450" lvl="1" marL="914400" rtl="0" algn="l">
              <a:spcBef>
                <a:spcPts val="0"/>
              </a:spcBef>
              <a:spcAft>
                <a:spcPts val="0"/>
              </a:spcAft>
              <a:buSzPts val="1100"/>
              <a:buChar char="○"/>
            </a:pPr>
            <a:r>
              <a:rPr lang="en"/>
              <a:t>Voltage: 6.5-45V</a:t>
            </a:r>
            <a:endParaRPr/>
          </a:p>
          <a:p>
            <a:pPr indent="-298450" lvl="1" marL="914400" rtl="0" algn="l">
              <a:spcBef>
                <a:spcPts val="0"/>
              </a:spcBef>
              <a:spcAft>
                <a:spcPts val="0"/>
              </a:spcAft>
              <a:buSzPts val="1100"/>
              <a:buChar char="○"/>
            </a:pPr>
            <a:r>
              <a:rPr lang="en"/>
              <a:t>Current: 3.6 A</a:t>
            </a:r>
            <a:endParaRPr/>
          </a:p>
          <a:p>
            <a:pPr indent="-298450" lvl="1" marL="914400" rtl="0" algn="l">
              <a:spcBef>
                <a:spcPts val="0"/>
              </a:spcBef>
              <a:spcAft>
                <a:spcPts val="0"/>
              </a:spcAft>
              <a:buSzPts val="1100"/>
              <a:buChar char="○"/>
            </a:pPr>
            <a:r>
              <a:rPr lang="en"/>
              <a:t>Control: PWM</a:t>
            </a:r>
            <a:endParaRPr/>
          </a:p>
          <a:p>
            <a:pPr indent="-298450" lvl="1" marL="914400" rtl="0" algn="l">
              <a:spcBef>
                <a:spcPts val="0"/>
              </a:spcBef>
              <a:spcAft>
                <a:spcPts val="0"/>
              </a:spcAft>
              <a:buSzPts val="1100"/>
              <a:buChar char="○"/>
            </a:pPr>
            <a:r>
              <a:rPr lang="en"/>
              <a:t>Integrated Protection Features:</a:t>
            </a:r>
            <a:endParaRPr/>
          </a:p>
          <a:p>
            <a:pPr indent="-298450" lvl="2" marL="1371600" rtl="0" algn="l">
              <a:spcBef>
                <a:spcPts val="0"/>
              </a:spcBef>
              <a:spcAft>
                <a:spcPts val="0"/>
              </a:spcAft>
              <a:buSzPts val="1100"/>
              <a:buChar char="■"/>
            </a:pPr>
            <a:r>
              <a:rPr lang="en"/>
              <a:t>Overcurrent Protection </a:t>
            </a:r>
            <a:endParaRPr/>
          </a:p>
          <a:p>
            <a:pPr indent="-298450" lvl="2" marL="1371600" rtl="0" algn="l">
              <a:spcBef>
                <a:spcPts val="0"/>
              </a:spcBef>
              <a:spcAft>
                <a:spcPts val="0"/>
              </a:spcAft>
              <a:buSzPts val="1100"/>
              <a:buChar char="■"/>
            </a:pPr>
            <a:r>
              <a:rPr lang="en"/>
              <a:t>Thermal Shutdown</a:t>
            </a:r>
            <a:endParaRPr/>
          </a:p>
        </p:txBody>
      </p:sp>
      <p:pic>
        <p:nvPicPr>
          <p:cNvPr id="337" name="Google Shape;337;p47"/>
          <p:cNvPicPr preferRelativeResize="0"/>
          <p:nvPr/>
        </p:nvPicPr>
        <p:blipFill>
          <a:blip r:embed="rId3">
            <a:alphaModFix/>
          </a:blip>
          <a:stretch>
            <a:fillRect/>
          </a:stretch>
        </p:blipFill>
        <p:spPr>
          <a:xfrm>
            <a:off x="4160150" y="2985525"/>
            <a:ext cx="4817074" cy="1798179"/>
          </a:xfrm>
          <a:prstGeom prst="rect">
            <a:avLst/>
          </a:prstGeom>
          <a:noFill/>
          <a:ln>
            <a:noFill/>
          </a:ln>
        </p:spPr>
      </p:pic>
      <p:sp>
        <p:nvSpPr>
          <p:cNvPr id="338" name="Google Shape;338;p47"/>
          <p:cNvSpPr txBox="1"/>
          <p:nvPr/>
        </p:nvSpPr>
        <p:spPr>
          <a:xfrm>
            <a:off x="5234225" y="2381175"/>
            <a:ext cx="1143300" cy="28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t>Fig 1: Schematic</a:t>
            </a:r>
            <a:endParaRPr sz="1000"/>
          </a:p>
        </p:txBody>
      </p:sp>
      <p:sp>
        <p:nvSpPr>
          <p:cNvPr id="339" name="Google Shape;339;p47"/>
          <p:cNvSpPr txBox="1"/>
          <p:nvPr/>
        </p:nvSpPr>
        <p:spPr>
          <a:xfrm>
            <a:off x="4426650" y="4692450"/>
            <a:ext cx="2247000" cy="28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t>Fig 2: Data Sheet Configuration</a:t>
            </a:r>
            <a:endParaRPr sz="1000"/>
          </a:p>
        </p:txBody>
      </p:sp>
      <p:pic>
        <p:nvPicPr>
          <p:cNvPr id="340" name="Google Shape;340;p47"/>
          <p:cNvPicPr preferRelativeResize="0"/>
          <p:nvPr/>
        </p:nvPicPr>
        <p:blipFill rotWithShape="1">
          <a:blip r:embed="rId4">
            <a:alphaModFix/>
          </a:blip>
          <a:srcRect b="0" l="0" r="0" t="1980"/>
          <a:stretch/>
        </p:blipFill>
        <p:spPr>
          <a:xfrm>
            <a:off x="5011500" y="549625"/>
            <a:ext cx="2853175" cy="21189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4" name="Shape 344"/>
        <p:cNvGrpSpPr/>
        <p:nvPr/>
      </p:nvGrpSpPr>
      <p:grpSpPr>
        <a:xfrm>
          <a:off x="0" y="0"/>
          <a:ext cx="0" cy="0"/>
          <a:chOff x="0" y="0"/>
          <a:chExt cx="0" cy="0"/>
        </a:xfrm>
      </p:grpSpPr>
      <p:sp>
        <p:nvSpPr>
          <p:cNvPr id="345" name="Google Shape;345;p48"/>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Task 1.3 - I2C GPIO Expander</a:t>
            </a:r>
            <a:endParaRPr/>
          </a:p>
        </p:txBody>
      </p:sp>
      <p:sp>
        <p:nvSpPr>
          <p:cNvPr id="346" name="Google Shape;346;p48"/>
          <p:cNvSpPr txBox="1"/>
          <p:nvPr>
            <p:ph idx="1" type="body"/>
          </p:nvPr>
        </p:nvSpPr>
        <p:spPr>
          <a:xfrm>
            <a:off x="647000" y="2440300"/>
            <a:ext cx="3300900" cy="15975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The purpose of the I2C GPIO Expander is to limit the number of pins needed on the microcontroller to control the valves:</a:t>
            </a:r>
            <a:endParaRPr/>
          </a:p>
          <a:p>
            <a:pPr indent="-311150" lvl="0" marL="457200" rtl="0" algn="l">
              <a:spcBef>
                <a:spcPts val="0"/>
              </a:spcBef>
              <a:spcAft>
                <a:spcPts val="0"/>
              </a:spcAft>
              <a:buSzPts val="1300"/>
              <a:buChar char="●"/>
            </a:pPr>
            <a:r>
              <a:rPr lang="en"/>
              <a:t>MCP23018:</a:t>
            </a:r>
            <a:endParaRPr/>
          </a:p>
          <a:p>
            <a:pPr indent="-298450" lvl="1" marL="914400" rtl="0" algn="l">
              <a:spcBef>
                <a:spcPts val="0"/>
              </a:spcBef>
              <a:spcAft>
                <a:spcPts val="0"/>
              </a:spcAft>
              <a:buSzPts val="1100"/>
              <a:buChar char="○"/>
            </a:pPr>
            <a:r>
              <a:rPr lang="en"/>
              <a:t>5.5V 25mA (per pin)/ 400mA Total</a:t>
            </a:r>
            <a:endParaRPr/>
          </a:p>
          <a:p>
            <a:pPr indent="-298450" lvl="1" marL="914400" rtl="0" algn="l">
              <a:spcBef>
                <a:spcPts val="0"/>
              </a:spcBef>
              <a:spcAft>
                <a:spcPts val="0"/>
              </a:spcAft>
              <a:buSzPts val="1100"/>
              <a:buChar char="○"/>
            </a:pPr>
            <a:r>
              <a:rPr lang="en"/>
              <a:t>I2C Interface Frequencies:</a:t>
            </a:r>
            <a:endParaRPr/>
          </a:p>
          <a:p>
            <a:pPr indent="-298450" lvl="2" marL="1371600" rtl="0" algn="l">
              <a:spcBef>
                <a:spcPts val="0"/>
              </a:spcBef>
              <a:spcAft>
                <a:spcPts val="0"/>
              </a:spcAft>
              <a:buSzPts val="1100"/>
              <a:buChar char="■"/>
            </a:pPr>
            <a:r>
              <a:rPr lang="en"/>
              <a:t>100 kHz</a:t>
            </a:r>
            <a:endParaRPr/>
          </a:p>
          <a:p>
            <a:pPr indent="-298450" lvl="2" marL="1371600" rtl="0" algn="l">
              <a:spcBef>
                <a:spcPts val="0"/>
              </a:spcBef>
              <a:spcAft>
                <a:spcPts val="0"/>
              </a:spcAft>
              <a:buSzPts val="1100"/>
              <a:buChar char="■"/>
            </a:pPr>
            <a:r>
              <a:rPr lang="en"/>
              <a:t>400 kHz</a:t>
            </a:r>
            <a:endParaRPr/>
          </a:p>
          <a:p>
            <a:pPr indent="-298450" lvl="2" marL="1371600" rtl="0" algn="l">
              <a:spcBef>
                <a:spcPts val="0"/>
              </a:spcBef>
              <a:spcAft>
                <a:spcPts val="0"/>
              </a:spcAft>
              <a:buSzPts val="1100"/>
              <a:buChar char="■"/>
            </a:pPr>
            <a:r>
              <a:rPr lang="en"/>
              <a:t>3.4 MHz</a:t>
            </a:r>
            <a:endParaRPr/>
          </a:p>
          <a:p>
            <a:pPr indent="-298450" lvl="1" marL="914400" rtl="0" algn="l">
              <a:spcBef>
                <a:spcPts val="0"/>
              </a:spcBef>
              <a:spcAft>
                <a:spcPts val="0"/>
              </a:spcAft>
              <a:buSzPts val="1100"/>
              <a:buChar char="○"/>
            </a:pPr>
            <a:r>
              <a:rPr lang="en"/>
              <a:t>16 Pins</a:t>
            </a:r>
            <a:endParaRPr/>
          </a:p>
        </p:txBody>
      </p:sp>
      <p:pic>
        <p:nvPicPr>
          <p:cNvPr id="347" name="Google Shape;347;p48"/>
          <p:cNvPicPr preferRelativeResize="0"/>
          <p:nvPr/>
        </p:nvPicPr>
        <p:blipFill>
          <a:blip r:embed="rId3">
            <a:alphaModFix/>
          </a:blip>
          <a:stretch>
            <a:fillRect/>
          </a:stretch>
        </p:blipFill>
        <p:spPr>
          <a:xfrm>
            <a:off x="6144600" y="602598"/>
            <a:ext cx="1838296" cy="2162225"/>
          </a:xfrm>
          <a:prstGeom prst="rect">
            <a:avLst/>
          </a:prstGeom>
          <a:noFill/>
          <a:ln>
            <a:noFill/>
          </a:ln>
        </p:spPr>
      </p:pic>
      <p:pic>
        <p:nvPicPr>
          <p:cNvPr id="348" name="Google Shape;348;p48"/>
          <p:cNvPicPr preferRelativeResize="0"/>
          <p:nvPr/>
        </p:nvPicPr>
        <p:blipFill>
          <a:blip r:embed="rId4">
            <a:alphaModFix/>
          </a:blip>
          <a:stretch>
            <a:fillRect/>
          </a:stretch>
        </p:blipFill>
        <p:spPr>
          <a:xfrm>
            <a:off x="5318038" y="2879650"/>
            <a:ext cx="3491426" cy="207465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2" name="Shape 352"/>
        <p:cNvGrpSpPr/>
        <p:nvPr/>
      </p:nvGrpSpPr>
      <p:grpSpPr>
        <a:xfrm>
          <a:off x="0" y="0"/>
          <a:ext cx="0" cy="0"/>
          <a:chOff x="0" y="0"/>
          <a:chExt cx="0" cy="0"/>
        </a:xfrm>
      </p:grpSpPr>
      <p:sp>
        <p:nvSpPr>
          <p:cNvPr id="353" name="Google Shape;353;p49"/>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Task 1.4 - I2C Thermometer</a:t>
            </a:r>
            <a:endParaRPr/>
          </a:p>
        </p:txBody>
      </p:sp>
      <p:sp>
        <p:nvSpPr>
          <p:cNvPr id="354" name="Google Shape;354;p49"/>
          <p:cNvSpPr txBox="1"/>
          <p:nvPr>
            <p:ph idx="1" type="body"/>
          </p:nvPr>
        </p:nvSpPr>
        <p:spPr>
          <a:xfrm>
            <a:off x="647000" y="2440300"/>
            <a:ext cx="3300900" cy="15975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The purpose of the I2C GPIO Thermometer is to monitor the overall temperature of the board to determine status of motor drivers</a:t>
            </a:r>
            <a:endParaRPr/>
          </a:p>
          <a:p>
            <a:pPr indent="-311150" lvl="0" marL="457200" rtl="0" algn="l">
              <a:spcBef>
                <a:spcPts val="0"/>
              </a:spcBef>
              <a:spcAft>
                <a:spcPts val="0"/>
              </a:spcAft>
              <a:buSzPts val="1300"/>
              <a:buChar char="●"/>
            </a:pPr>
            <a:r>
              <a:rPr lang="en"/>
              <a:t>TCN75A:</a:t>
            </a:r>
            <a:endParaRPr/>
          </a:p>
          <a:p>
            <a:pPr indent="-298450" lvl="1" marL="914400" rtl="0" algn="l">
              <a:spcBef>
                <a:spcPts val="0"/>
              </a:spcBef>
              <a:spcAft>
                <a:spcPts val="0"/>
              </a:spcAft>
              <a:buSzPts val="1100"/>
              <a:buChar char="○"/>
            </a:pPr>
            <a:r>
              <a:rPr lang="en"/>
              <a:t>Temperature Range: -40C - 125C</a:t>
            </a:r>
            <a:endParaRPr/>
          </a:p>
          <a:p>
            <a:pPr indent="-298450" lvl="1" marL="914400" rtl="0" algn="l">
              <a:spcBef>
                <a:spcPts val="0"/>
              </a:spcBef>
              <a:spcAft>
                <a:spcPts val="0"/>
              </a:spcAft>
              <a:buSzPts val="1100"/>
              <a:buChar char="○"/>
            </a:pPr>
            <a:r>
              <a:rPr lang="en"/>
              <a:t>Accuracy: 0.0625C to .5C</a:t>
            </a:r>
            <a:endParaRPr/>
          </a:p>
          <a:p>
            <a:pPr indent="-298450" lvl="1" marL="914400" rtl="0" algn="l">
              <a:spcBef>
                <a:spcPts val="0"/>
              </a:spcBef>
              <a:spcAft>
                <a:spcPts val="0"/>
              </a:spcAft>
              <a:buSzPts val="1100"/>
              <a:buChar char="○"/>
            </a:pPr>
            <a:r>
              <a:rPr lang="en"/>
              <a:t>I2C Interface Frequencies:</a:t>
            </a:r>
            <a:endParaRPr/>
          </a:p>
          <a:p>
            <a:pPr indent="-298450" lvl="2" marL="1371600" rtl="0" algn="l">
              <a:spcBef>
                <a:spcPts val="0"/>
              </a:spcBef>
              <a:spcAft>
                <a:spcPts val="0"/>
              </a:spcAft>
              <a:buSzPts val="1100"/>
              <a:buChar char="■"/>
            </a:pPr>
            <a:r>
              <a:rPr lang="en"/>
              <a:t>100 kHz</a:t>
            </a:r>
            <a:endParaRPr/>
          </a:p>
          <a:p>
            <a:pPr indent="-298450" lvl="2" marL="1371600" rtl="0" algn="l">
              <a:spcBef>
                <a:spcPts val="0"/>
              </a:spcBef>
              <a:spcAft>
                <a:spcPts val="0"/>
              </a:spcAft>
              <a:buSzPts val="1100"/>
              <a:buChar char="■"/>
            </a:pPr>
            <a:r>
              <a:rPr lang="en"/>
              <a:t>400 kHz</a:t>
            </a:r>
            <a:endParaRPr/>
          </a:p>
          <a:p>
            <a:pPr indent="0" lvl="0" marL="137160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id="355" name="Google Shape;355;p49"/>
          <p:cNvPicPr preferRelativeResize="0"/>
          <p:nvPr/>
        </p:nvPicPr>
        <p:blipFill>
          <a:blip r:embed="rId3">
            <a:alphaModFix/>
          </a:blip>
          <a:stretch>
            <a:fillRect/>
          </a:stretch>
        </p:blipFill>
        <p:spPr>
          <a:xfrm>
            <a:off x="4995050" y="1596475"/>
            <a:ext cx="3603800" cy="26830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9" name="Shape 359"/>
        <p:cNvGrpSpPr/>
        <p:nvPr/>
      </p:nvGrpSpPr>
      <p:grpSpPr>
        <a:xfrm>
          <a:off x="0" y="0"/>
          <a:ext cx="0" cy="0"/>
          <a:chOff x="0" y="0"/>
          <a:chExt cx="0" cy="0"/>
        </a:xfrm>
      </p:grpSpPr>
      <p:sp>
        <p:nvSpPr>
          <p:cNvPr id="360" name="Google Shape;360;p50"/>
          <p:cNvSpPr txBox="1"/>
          <p:nvPr>
            <p:ph type="title"/>
          </p:nvPr>
        </p:nvSpPr>
        <p:spPr>
          <a:xfrm>
            <a:off x="727650" y="6074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Task 1.5 - Input Current Sensor</a:t>
            </a:r>
            <a:endParaRPr/>
          </a:p>
        </p:txBody>
      </p:sp>
      <p:sp>
        <p:nvSpPr>
          <p:cNvPr id="361" name="Google Shape;361;p50"/>
          <p:cNvSpPr txBox="1"/>
          <p:nvPr>
            <p:ph idx="1" type="body"/>
          </p:nvPr>
        </p:nvSpPr>
        <p:spPr>
          <a:xfrm>
            <a:off x="727650" y="1415663"/>
            <a:ext cx="7409700" cy="12042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It is important to be able to monitor the current draw of the board to determine the function of all components on the board.</a:t>
            </a:r>
            <a:endParaRPr/>
          </a:p>
          <a:p>
            <a:pPr indent="-311150" lvl="0" marL="457200" rtl="0" algn="l">
              <a:spcBef>
                <a:spcPts val="0"/>
              </a:spcBef>
              <a:spcAft>
                <a:spcPts val="0"/>
              </a:spcAft>
              <a:buSzPts val="1300"/>
              <a:buChar char="●"/>
            </a:pPr>
            <a:r>
              <a:rPr lang="en"/>
              <a:t>Specifications:</a:t>
            </a:r>
            <a:endParaRPr/>
          </a:p>
          <a:p>
            <a:pPr indent="-298450" lvl="1" marL="1371600" rtl="0" algn="l">
              <a:spcBef>
                <a:spcPts val="0"/>
              </a:spcBef>
              <a:spcAft>
                <a:spcPts val="0"/>
              </a:spcAft>
              <a:buSzPts val="1100"/>
              <a:buChar char="○"/>
            </a:pPr>
            <a:r>
              <a:rPr lang="en"/>
              <a:t>Current Range: 200 mA - 80 A</a:t>
            </a:r>
            <a:endParaRPr/>
          </a:p>
          <a:p>
            <a:pPr indent="-298450" lvl="1" marL="1371600" rtl="0" algn="l">
              <a:spcBef>
                <a:spcPts val="0"/>
              </a:spcBef>
              <a:spcAft>
                <a:spcPts val="0"/>
              </a:spcAft>
              <a:buSzPts val="1100"/>
              <a:buChar char="○"/>
            </a:pPr>
            <a:r>
              <a:rPr lang="en"/>
              <a:t>Resolution: 200mA/mV</a:t>
            </a:r>
            <a:endParaRPr/>
          </a:p>
          <a:p>
            <a:pPr indent="0" lvl="0" marL="1371600" rtl="0" algn="l">
              <a:spcBef>
                <a:spcPts val="1600"/>
              </a:spcBef>
              <a:spcAft>
                <a:spcPts val="1600"/>
              </a:spcAft>
              <a:buNone/>
            </a:pPr>
            <a:r>
              <a:t/>
            </a:r>
            <a:endParaRPr/>
          </a:p>
        </p:txBody>
      </p:sp>
      <p:pic>
        <p:nvPicPr>
          <p:cNvPr id="362" name="Google Shape;362;p50"/>
          <p:cNvPicPr preferRelativeResize="0"/>
          <p:nvPr/>
        </p:nvPicPr>
        <p:blipFill>
          <a:blip r:embed="rId3">
            <a:alphaModFix/>
          </a:blip>
          <a:stretch>
            <a:fillRect/>
          </a:stretch>
        </p:blipFill>
        <p:spPr>
          <a:xfrm>
            <a:off x="147638" y="2892850"/>
            <a:ext cx="8848724" cy="213312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6" name="Shape 366"/>
        <p:cNvGrpSpPr/>
        <p:nvPr/>
      </p:nvGrpSpPr>
      <p:grpSpPr>
        <a:xfrm>
          <a:off x="0" y="0"/>
          <a:ext cx="0" cy="0"/>
          <a:chOff x="0" y="0"/>
          <a:chExt cx="0" cy="0"/>
        </a:xfrm>
      </p:grpSpPr>
      <p:sp>
        <p:nvSpPr>
          <p:cNvPr id="367" name="Google Shape;367;p51"/>
          <p:cNvSpPr txBox="1"/>
          <p:nvPr>
            <p:ph type="title"/>
          </p:nvPr>
        </p:nvSpPr>
        <p:spPr>
          <a:xfrm>
            <a:off x="727800" y="614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Current Status of Schematic</a:t>
            </a:r>
            <a:endParaRPr/>
          </a:p>
        </p:txBody>
      </p:sp>
      <p:pic>
        <p:nvPicPr>
          <p:cNvPr id="368" name="Google Shape;368;p51"/>
          <p:cNvPicPr preferRelativeResize="0"/>
          <p:nvPr/>
        </p:nvPicPr>
        <p:blipFill>
          <a:blip r:embed="rId3">
            <a:alphaModFix/>
          </a:blip>
          <a:stretch>
            <a:fillRect/>
          </a:stretch>
        </p:blipFill>
        <p:spPr>
          <a:xfrm>
            <a:off x="1726775" y="1338150"/>
            <a:ext cx="5690442" cy="3688849"/>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2" name="Shape 372"/>
        <p:cNvGrpSpPr/>
        <p:nvPr/>
      </p:nvGrpSpPr>
      <p:grpSpPr>
        <a:xfrm>
          <a:off x="0" y="0"/>
          <a:ext cx="0" cy="0"/>
          <a:chOff x="0" y="0"/>
          <a:chExt cx="0" cy="0"/>
        </a:xfrm>
      </p:grpSpPr>
      <p:sp>
        <p:nvSpPr>
          <p:cNvPr id="373" name="Google Shape;373;p5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Task 1.6 - Layout Printed Circuit Board</a:t>
            </a:r>
            <a:endParaRPr/>
          </a:p>
        </p:txBody>
      </p:sp>
      <p:sp>
        <p:nvSpPr>
          <p:cNvPr id="374" name="Google Shape;374;p52"/>
          <p:cNvSpPr txBox="1"/>
          <p:nvPr>
            <p:ph idx="1" type="body"/>
          </p:nvPr>
        </p:nvSpPr>
        <p:spPr>
          <a:xfrm>
            <a:off x="262075" y="2078875"/>
            <a:ext cx="35223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Design Rules</a:t>
            </a:r>
            <a:endParaRPr/>
          </a:p>
          <a:p>
            <a:pPr indent="-298450" lvl="1" marL="914400" rtl="0" algn="l">
              <a:spcBef>
                <a:spcPts val="0"/>
              </a:spcBef>
              <a:spcAft>
                <a:spcPts val="0"/>
              </a:spcAft>
              <a:buSzPts val="1100"/>
              <a:buChar char="○"/>
            </a:pPr>
            <a:r>
              <a:rPr lang="en"/>
              <a:t>4 - Layer Board</a:t>
            </a:r>
            <a:endParaRPr/>
          </a:p>
          <a:p>
            <a:pPr indent="-298450" lvl="2" marL="1371600" rtl="0" algn="l">
              <a:spcBef>
                <a:spcPts val="0"/>
              </a:spcBef>
              <a:spcAft>
                <a:spcPts val="0"/>
              </a:spcAft>
              <a:buSzPts val="1100"/>
              <a:buChar char="■"/>
            </a:pPr>
            <a:r>
              <a:rPr lang="en"/>
              <a:t>Signal 1</a:t>
            </a:r>
            <a:endParaRPr/>
          </a:p>
          <a:p>
            <a:pPr indent="-298450" lvl="2" marL="1371600" rtl="0" algn="l">
              <a:spcBef>
                <a:spcPts val="0"/>
              </a:spcBef>
              <a:spcAft>
                <a:spcPts val="0"/>
              </a:spcAft>
              <a:buSzPts val="1100"/>
              <a:buChar char="■"/>
            </a:pPr>
            <a:r>
              <a:rPr lang="en"/>
              <a:t>Power</a:t>
            </a:r>
            <a:endParaRPr/>
          </a:p>
          <a:p>
            <a:pPr indent="-298450" lvl="2" marL="1371600" rtl="0" algn="l">
              <a:spcBef>
                <a:spcPts val="0"/>
              </a:spcBef>
              <a:spcAft>
                <a:spcPts val="0"/>
              </a:spcAft>
              <a:buSzPts val="1100"/>
              <a:buChar char="■"/>
            </a:pPr>
            <a:r>
              <a:rPr lang="en"/>
              <a:t>GND</a:t>
            </a:r>
            <a:endParaRPr/>
          </a:p>
          <a:p>
            <a:pPr indent="-298450" lvl="2" marL="1371600" rtl="0" algn="l">
              <a:spcBef>
                <a:spcPts val="0"/>
              </a:spcBef>
              <a:spcAft>
                <a:spcPts val="0"/>
              </a:spcAft>
              <a:buSzPts val="1100"/>
              <a:buChar char="■"/>
            </a:pPr>
            <a:r>
              <a:rPr lang="en"/>
              <a:t>Signal 2</a:t>
            </a:r>
            <a:endParaRPr/>
          </a:p>
          <a:p>
            <a:pPr indent="-298450" lvl="1" marL="914400" rtl="0" algn="l">
              <a:spcBef>
                <a:spcPts val="0"/>
              </a:spcBef>
              <a:spcAft>
                <a:spcPts val="0"/>
              </a:spcAft>
              <a:buSzPts val="1100"/>
              <a:buChar char="○"/>
            </a:pPr>
            <a:r>
              <a:rPr lang="en"/>
              <a:t>Large Copper Pours to Handle Current</a:t>
            </a:r>
            <a:endParaRPr/>
          </a:p>
        </p:txBody>
      </p:sp>
      <p:pic>
        <p:nvPicPr>
          <p:cNvPr id="375" name="Google Shape;375;p52"/>
          <p:cNvPicPr preferRelativeResize="0"/>
          <p:nvPr/>
        </p:nvPicPr>
        <p:blipFill>
          <a:blip r:embed="rId3">
            <a:alphaModFix/>
          </a:blip>
          <a:stretch>
            <a:fillRect/>
          </a:stretch>
        </p:blipFill>
        <p:spPr>
          <a:xfrm>
            <a:off x="4040525" y="2078863"/>
            <a:ext cx="4342075" cy="1350975"/>
          </a:xfrm>
          <a:prstGeom prst="rect">
            <a:avLst/>
          </a:prstGeom>
          <a:noFill/>
          <a:ln>
            <a:noFill/>
          </a:ln>
        </p:spPr>
      </p:pic>
      <p:pic>
        <p:nvPicPr>
          <p:cNvPr id="376" name="Google Shape;376;p52"/>
          <p:cNvPicPr preferRelativeResize="0"/>
          <p:nvPr/>
        </p:nvPicPr>
        <p:blipFill rotWithShape="1">
          <a:blip r:embed="rId4">
            <a:alphaModFix/>
          </a:blip>
          <a:srcRect b="27644" l="0" r="0" t="27215"/>
          <a:stretch/>
        </p:blipFill>
        <p:spPr>
          <a:xfrm>
            <a:off x="4040525" y="3527925"/>
            <a:ext cx="4342073" cy="130671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0" name="Shape 380"/>
        <p:cNvGrpSpPr/>
        <p:nvPr/>
      </p:nvGrpSpPr>
      <p:grpSpPr>
        <a:xfrm>
          <a:off x="0" y="0"/>
          <a:ext cx="0" cy="0"/>
          <a:chOff x="0" y="0"/>
          <a:chExt cx="0" cy="0"/>
        </a:xfrm>
      </p:grpSpPr>
      <p:sp>
        <p:nvSpPr>
          <p:cNvPr id="381" name="Google Shape;381;p53"/>
          <p:cNvSpPr txBox="1"/>
          <p:nvPr>
            <p:ph idx="4294967295" type="title"/>
          </p:nvPr>
        </p:nvSpPr>
        <p:spPr>
          <a:xfrm>
            <a:off x="178850" y="89750"/>
            <a:ext cx="4393200" cy="876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Arial"/>
                <a:ea typeface="Arial"/>
                <a:cs typeface="Arial"/>
                <a:sym typeface="Arial"/>
              </a:rPr>
              <a:t>Task 4, Subtask 4.1: Design a GUI using Tkinter</a:t>
            </a:r>
            <a:endParaRPr>
              <a:latin typeface="Arial"/>
              <a:ea typeface="Arial"/>
              <a:cs typeface="Arial"/>
              <a:sym typeface="Arial"/>
            </a:endParaRPr>
          </a:p>
        </p:txBody>
      </p:sp>
      <p:sp>
        <p:nvSpPr>
          <p:cNvPr id="382" name="Google Shape;382;p53"/>
          <p:cNvSpPr txBox="1"/>
          <p:nvPr/>
        </p:nvSpPr>
        <p:spPr>
          <a:xfrm>
            <a:off x="178850" y="1180450"/>
            <a:ext cx="4600200" cy="1848300"/>
          </a:xfrm>
          <a:prstGeom prst="rect">
            <a:avLst/>
          </a:prstGeom>
          <a:noFill/>
          <a:ln>
            <a:noFill/>
          </a:ln>
        </p:spPr>
        <p:txBody>
          <a:bodyPr anchorCtr="0" anchor="t" bIns="91425" lIns="91425" spcFirstLastPara="1" rIns="91425" wrap="square" tIns="91425">
            <a:noAutofit/>
          </a:bodyPr>
          <a:lstStyle/>
          <a:p>
            <a:pPr indent="-330200" lvl="0" marL="457200" rtl="0" algn="l">
              <a:lnSpc>
                <a:spcPct val="150000"/>
              </a:lnSpc>
              <a:spcBef>
                <a:spcPts val="0"/>
              </a:spcBef>
              <a:spcAft>
                <a:spcPts val="0"/>
              </a:spcAft>
              <a:buClr>
                <a:schemeClr val="accent1"/>
              </a:buClr>
              <a:buSzPts val="1600"/>
              <a:buFont typeface="Lato"/>
              <a:buChar char="●"/>
            </a:pPr>
            <a:r>
              <a:rPr lang="en" sz="1600">
                <a:solidFill>
                  <a:schemeClr val="accent1"/>
                </a:solidFill>
                <a:latin typeface="Lato"/>
                <a:ea typeface="Lato"/>
                <a:cs typeface="Lato"/>
                <a:sym typeface="Lato"/>
              </a:rPr>
              <a:t>Design Strategies:</a:t>
            </a:r>
            <a:endParaRPr sz="1600">
              <a:solidFill>
                <a:schemeClr val="accent1"/>
              </a:solidFill>
              <a:latin typeface="Lato"/>
              <a:ea typeface="Lato"/>
              <a:cs typeface="Lato"/>
              <a:sym typeface="Lato"/>
            </a:endParaRPr>
          </a:p>
          <a:p>
            <a:pPr indent="-330200" lvl="1" marL="914400" rtl="0" algn="l">
              <a:lnSpc>
                <a:spcPct val="150000"/>
              </a:lnSpc>
              <a:spcBef>
                <a:spcPts val="0"/>
              </a:spcBef>
              <a:spcAft>
                <a:spcPts val="0"/>
              </a:spcAft>
              <a:buClr>
                <a:schemeClr val="accent1"/>
              </a:buClr>
              <a:buSzPts val="1600"/>
              <a:buFont typeface="Lato"/>
              <a:buChar char="○"/>
            </a:pPr>
            <a:r>
              <a:rPr lang="en" sz="1600">
                <a:solidFill>
                  <a:schemeClr val="accent1"/>
                </a:solidFill>
                <a:latin typeface="Lato"/>
                <a:ea typeface="Lato"/>
                <a:cs typeface="Lato"/>
                <a:sym typeface="Lato"/>
              </a:rPr>
              <a:t>Model-View-Controller OOP Pattern</a:t>
            </a:r>
            <a:endParaRPr sz="1600">
              <a:solidFill>
                <a:schemeClr val="accent1"/>
              </a:solidFill>
              <a:latin typeface="Lato"/>
              <a:ea typeface="Lato"/>
              <a:cs typeface="Lato"/>
              <a:sym typeface="Lato"/>
            </a:endParaRPr>
          </a:p>
          <a:p>
            <a:pPr indent="-330200" lvl="1" marL="914400" rtl="0" algn="l">
              <a:lnSpc>
                <a:spcPct val="150000"/>
              </a:lnSpc>
              <a:spcBef>
                <a:spcPts val="0"/>
              </a:spcBef>
              <a:spcAft>
                <a:spcPts val="0"/>
              </a:spcAft>
              <a:buClr>
                <a:schemeClr val="accent1"/>
              </a:buClr>
              <a:buSzPts val="1600"/>
              <a:buFont typeface="Lato"/>
              <a:buChar char="○"/>
            </a:pPr>
            <a:r>
              <a:rPr lang="en" sz="1600">
                <a:solidFill>
                  <a:schemeClr val="accent1"/>
                </a:solidFill>
                <a:latin typeface="Lato"/>
                <a:ea typeface="Lato"/>
                <a:cs typeface="Lato"/>
                <a:sym typeface="Lato"/>
              </a:rPr>
              <a:t>C.R.U.D</a:t>
            </a:r>
            <a:endParaRPr sz="1600">
              <a:solidFill>
                <a:schemeClr val="accent1"/>
              </a:solidFill>
              <a:latin typeface="Lato"/>
              <a:ea typeface="Lato"/>
              <a:cs typeface="Lato"/>
              <a:sym typeface="Lato"/>
            </a:endParaRPr>
          </a:p>
          <a:p>
            <a:pPr indent="-330200" lvl="1" marL="914400" rtl="0" algn="l">
              <a:lnSpc>
                <a:spcPct val="150000"/>
              </a:lnSpc>
              <a:spcBef>
                <a:spcPts val="0"/>
              </a:spcBef>
              <a:spcAft>
                <a:spcPts val="0"/>
              </a:spcAft>
              <a:buClr>
                <a:schemeClr val="accent1"/>
              </a:buClr>
              <a:buSzPts val="1600"/>
              <a:buFont typeface="Lato"/>
              <a:buChar char="○"/>
            </a:pPr>
            <a:r>
              <a:rPr lang="en" sz="1600">
                <a:solidFill>
                  <a:schemeClr val="accent1"/>
                </a:solidFill>
                <a:latin typeface="Lato"/>
                <a:ea typeface="Lato"/>
                <a:cs typeface="Lato"/>
                <a:sym typeface="Lato"/>
              </a:rPr>
              <a:t>Grid Geometry Manager</a:t>
            </a:r>
            <a:endParaRPr sz="1600">
              <a:solidFill>
                <a:schemeClr val="accent1"/>
              </a:solidFill>
              <a:latin typeface="Lato"/>
              <a:ea typeface="Lato"/>
              <a:cs typeface="Lato"/>
              <a:sym typeface="Lato"/>
            </a:endParaRPr>
          </a:p>
          <a:p>
            <a:pPr indent="-330200" lvl="1" marL="914400" rtl="0" algn="l">
              <a:lnSpc>
                <a:spcPct val="150000"/>
              </a:lnSpc>
              <a:spcBef>
                <a:spcPts val="0"/>
              </a:spcBef>
              <a:spcAft>
                <a:spcPts val="0"/>
              </a:spcAft>
              <a:buClr>
                <a:schemeClr val="accent1"/>
              </a:buClr>
              <a:buSzPts val="1600"/>
              <a:buFont typeface="Lato"/>
              <a:buChar char="○"/>
            </a:pPr>
            <a:r>
              <a:rPr lang="en" sz="1600">
                <a:solidFill>
                  <a:schemeClr val="accent1"/>
                </a:solidFill>
                <a:latin typeface="Lato"/>
                <a:ea typeface="Lato"/>
                <a:cs typeface="Lato"/>
                <a:sym typeface="Lato"/>
              </a:rPr>
              <a:t>AES Symmetric key encryption</a:t>
            </a:r>
            <a:endParaRPr sz="1600">
              <a:solidFill>
                <a:schemeClr val="accent1"/>
              </a:solidFill>
              <a:latin typeface="Lato"/>
              <a:ea typeface="Lato"/>
              <a:cs typeface="Lato"/>
              <a:sym typeface="Lato"/>
            </a:endParaRPr>
          </a:p>
          <a:p>
            <a:pPr indent="0" lvl="0" marL="457200" rtl="0" algn="l">
              <a:lnSpc>
                <a:spcPct val="150000"/>
              </a:lnSpc>
              <a:spcBef>
                <a:spcPts val="1600"/>
              </a:spcBef>
              <a:spcAft>
                <a:spcPts val="1600"/>
              </a:spcAft>
              <a:buNone/>
            </a:pPr>
            <a:r>
              <a:t/>
            </a:r>
            <a:endParaRPr>
              <a:solidFill>
                <a:schemeClr val="accent1"/>
              </a:solidFill>
              <a:latin typeface="Lato"/>
              <a:ea typeface="Lato"/>
              <a:cs typeface="Lato"/>
              <a:sym typeface="Lato"/>
            </a:endParaRPr>
          </a:p>
        </p:txBody>
      </p:sp>
      <p:pic>
        <p:nvPicPr>
          <p:cNvPr id="383" name="Google Shape;383;p53"/>
          <p:cNvPicPr preferRelativeResize="0"/>
          <p:nvPr/>
        </p:nvPicPr>
        <p:blipFill>
          <a:blip r:embed="rId3">
            <a:alphaModFix/>
          </a:blip>
          <a:stretch>
            <a:fillRect/>
          </a:stretch>
        </p:blipFill>
        <p:spPr>
          <a:xfrm>
            <a:off x="5752325" y="152400"/>
            <a:ext cx="2311591" cy="2542750"/>
          </a:xfrm>
          <a:prstGeom prst="rect">
            <a:avLst/>
          </a:prstGeom>
          <a:noFill/>
          <a:ln cap="flat" cmpd="sng" w="9525">
            <a:solidFill>
              <a:schemeClr val="dk2"/>
            </a:solidFill>
            <a:prstDash val="solid"/>
            <a:round/>
            <a:headEnd len="sm" w="sm" type="none"/>
            <a:tailEnd len="sm" w="sm" type="none"/>
          </a:ln>
        </p:spPr>
      </p:pic>
      <p:pic>
        <p:nvPicPr>
          <p:cNvPr id="384" name="Google Shape;384;p53"/>
          <p:cNvPicPr preferRelativeResize="0"/>
          <p:nvPr/>
        </p:nvPicPr>
        <p:blipFill>
          <a:blip r:embed="rId4">
            <a:alphaModFix/>
          </a:blip>
          <a:stretch>
            <a:fillRect/>
          </a:stretch>
        </p:blipFill>
        <p:spPr>
          <a:xfrm>
            <a:off x="5265325" y="2809750"/>
            <a:ext cx="3285604" cy="1877500"/>
          </a:xfrm>
          <a:prstGeom prst="rect">
            <a:avLst/>
          </a:prstGeom>
          <a:noFill/>
          <a:ln cap="flat" cmpd="sng" w="9525">
            <a:solidFill>
              <a:schemeClr val="dk2"/>
            </a:solidFill>
            <a:prstDash val="solid"/>
            <a:round/>
            <a:headEnd len="sm" w="sm" type="none"/>
            <a:tailEnd len="sm" w="sm" type="none"/>
          </a:ln>
        </p:spPr>
      </p:pic>
      <p:pic>
        <p:nvPicPr>
          <p:cNvPr id="385" name="Google Shape;385;p53"/>
          <p:cNvPicPr preferRelativeResize="0"/>
          <p:nvPr/>
        </p:nvPicPr>
        <p:blipFill>
          <a:blip r:embed="rId5">
            <a:alphaModFix/>
          </a:blip>
          <a:stretch>
            <a:fillRect/>
          </a:stretch>
        </p:blipFill>
        <p:spPr>
          <a:xfrm>
            <a:off x="632375" y="3262774"/>
            <a:ext cx="3486150" cy="103822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9" name="Shape 389"/>
        <p:cNvGrpSpPr/>
        <p:nvPr/>
      </p:nvGrpSpPr>
      <p:grpSpPr>
        <a:xfrm>
          <a:off x="0" y="0"/>
          <a:ext cx="0" cy="0"/>
          <a:chOff x="0" y="0"/>
          <a:chExt cx="0" cy="0"/>
        </a:xfrm>
      </p:grpSpPr>
      <p:sp>
        <p:nvSpPr>
          <p:cNvPr id="390" name="Google Shape;390;p54"/>
          <p:cNvSpPr txBox="1"/>
          <p:nvPr>
            <p:ph idx="4294967295" type="title"/>
          </p:nvPr>
        </p:nvSpPr>
        <p:spPr>
          <a:xfrm>
            <a:off x="178850" y="89750"/>
            <a:ext cx="4393200" cy="876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Arial"/>
                <a:ea typeface="Arial"/>
                <a:cs typeface="Arial"/>
                <a:sym typeface="Arial"/>
              </a:rPr>
              <a:t>Task 4, Subtask 4.1: Design a GUI using Tkinter</a:t>
            </a:r>
            <a:endParaRPr>
              <a:latin typeface="Arial"/>
              <a:ea typeface="Arial"/>
              <a:cs typeface="Arial"/>
              <a:sym typeface="Arial"/>
            </a:endParaRPr>
          </a:p>
        </p:txBody>
      </p:sp>
      <p:pic>
        <p:nvPicPr>
          <p:cNvPr id="391" name="Google Shape;391;p54"/>
          <p:cNvPicPr preferRelativeResize="0"/>
          <p:nvPr/>
        </p:nvPicPr>
        <p:blipFill>
          <a:blip r:embed="rId3">
            <a:alphaModFix/>
          </a:blip>
          <a:stretch>
            <a:fillRect/>
          </a:stretch>
        </p:blipFill>
        <p:spPr>
          <a:xfrm>
            <a:off x="681025" y="857125"/>
            <a:ext cx="7495542" cy="388997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5" name="Shape 395"/>
        <p:cNvGrpSpPr/>
        <p:nvPr/>
      </p:nvGrpSpPr>
      <p:grpSpPr>
        <a:xfrm>
          <a:off x="0" y="0"/>
          <a:ext cx="0" cy="0"/>
          <a:chOff x="0" y="0"/>
          <a:chExt cx="0" cy="0"/>
        </a:xfrm>
      </p:grpSpPr>
      <p:sp>
        <p:nvSpPr>
          <p:cNvPr id="396" name="Google Shape;396;p55"/>
          <p:cNvSpPr txBox="1"/>
          <p:nvPr>
            <p:ph idx="4294967295" type="title"/>
          </p:nvPr>
        </p:nvSpPr>
        <p:spPr>
          <a:xfrm>
            <a:off x="178850" y="89750"/>
            <a:ext cx="4210500" cy="87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Arial"/>
                <a:ea typeface="Arial"/>
                <a:cs typeface="Arial"/>
                <a:sym typeface="Arial"/>
              </a:rPr>
              <a:t>Task 4, Subtask 4.1: Design a GUI using Tkinter</a:t>
            </a:r>
            <a:endParaRPr>
              <a:latin typeface="Arial"/>
              <a:ea typeface="Arial"/>
              <a:cs typeface="Arial"/>
              <a:sym typeface="Arial"/>
            </a:endParaRPr>
          </a:p>
        </p:txBody>
      </p:sp>
      <p:sp>
        <p:nvSpPr>
          <p:cNvPr id="397" name="Google Shape;397;p55"/>
          <p:cNvSpPr txBox="1"/>
          <p:nvPr/>
        </p:nvSpPr>
        <p:spPr>
          <a:xfrm>
            <a:off x="1739638" y="4650825"/>
            <a:ext cx="3464100" cy="41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Login Window with Embedded Keyboard</a:t>
            </a:r>
            <a:endParaRPr/>
          </a:p>
        </p:txBody>
      </p:sp>
      <p:pic>
        <p:nvPicPr>
          <p:cNvPr id="398" name="Google Shape;398;p55"/>
          <p:cNvPicPr preferRelativeResize="0"/>
          <p:nvPr/>
        </p:nvPicPr>
        <p:blipFill>
          <a:blip r:embed="rId3">
            <a:alphaModFix/>
          </a:blip>
          <a:stretch>
            <a:fillRect/>
          </a:stretch>
        </p:blipFill>
        <p:spPr>
          <a:xfrm>
            <a:off x="6979050" y="1924049"/>
            <a:ext cx="1895475" cy="1295400"/>
          </a:xfrm>
          <a:prstGeom prst="rect">
            <a:avLst/>
          </a:prstGeom>
          <a:noFill/>
          <a:ln cap="flat" cmpd="sng" w="9525">
            <a:solidFill>
              <a:schemeClr val="dk2"/>
            </a:solidFill>
            <a:prstDash val="solid"/>
            <a:round/>
            <a:headEnd len="sm" w="sm" type="none"/>
            <a:tailEnd len="sm" w="sm" type="none"/>
          </a:ln>
        </p:spPr>
      </p:pic>
      <p:pic>
        <p:nvPicPr>
          <p:cNvPr id="399" name="Google Shape;399;p55"/>
          <p:cNvPicPr preferRelativeResize="0"/>
          <p:nvPr/>
        </p:nvPicPr>
        <p:blipFill>
          <a:blip r:embed="rId4">
            <a:alphaModFix/>
          </a:blip>
          <a:stretch>
            <a:fillRect/>
          </a:stretch>
        </p:blipFill>
        <p:spPr>
          <a:xfrm>
            <a:off x="263600" y="967238"/>
            <a:ext cx="6551777" cy="3683576"/>
          </a:xfrm>
          <a:prstGeom prst="rect">
            <a:avLst/>
          </a:prstGeom>
          <a:noFill/>
          <a:ln>
            <a:noFill/>
          </a:ln>
        </p:spPr>
      </p:pic>
      <p:sp>
        <p:nvSpPr>
          <p:cNvPr id="400" name="Google Shape;400;p55"/>
          <p:cNvSpPr txBox="1"/>
          <p:nvPr/>
        </p:nvSpPr>
        <p:spPr>
          <a:xfrm>
            <a:off x="7285988" y="3358875"/>
            <a:ext cx="1281600" cy="23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Root Window</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3" name="Shape 153"/>
        <p:cNvGrpSpPr/>
        <p:nvPr/>
      </p:nvGrpSpPr>
      <p:grpSpPr>
        <a:xfrm>
          <a:off x="0" y="0"/>
          <a:ext cx="0" cy="0"/>
          <a:chOff x="0" y="0"/>
          <a:chExt cx="0" cy="0"/>
        </a:xfrm>
      </p:grpSpPr>
      <p:sp>
        <p:nvSpPr>
          <p:cNvPr id="154" name="Google Shape;154;p20"/>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Introduction</a:t>
            </a:r>
            <a:endParaRPr/>
          </a:p>
        </p:txBody>
      </p:sp>
      <p:sp>
        <p:nvSpPr>
          <p:cNvPr id="155" name="Google Shape;155;p20"/>
          <p:cNvSpPr txBox="1"/>
          <p:nvPr>
            <p:ph idx="2" type="body"/>
          </p:nvPr>
        </p:nvSpPr>
        <p:spPr>
          <a:xfrm>
            <a:off x="5188325" y="1253825"/>
            <a:ext cx="3374400" cy="3025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 sz="1600">
                <a:solidFill>
                  <a:schemeClr val="dk1"/>
                </a:solidFill>
                <a:highlight>
                  <a:srgbClr val="FFFFFF"/>
                </a:highlight>
              </a:rPr>
              <a:t>Long wait times are a detriment for any industry, especially the drink making industry. By using automation and robotics to reduce wait time for the customer, larger profits and increased customer </a:t>
            </a:r>
            <a:r>
              <a:rPr b="1" lang="en" sz="1600">
                <a:solidFill>
                  <a:schemeClr val="dk1"/>
                </a:solidFill>
                <a:highlight>
                  <a:srgbClr val="FFFFFF"/>
                </a:highlight>
              </a:rPr>
              <a:t>satisfaction can be achieved</a:t>
            </a:r>
            <a:r>
              <a:rPr b="1" lang="en" sz="1600">
                <a:solidFill>
                  <a:schemeClr val="dk1"/>
                </a:solidFill>
                <a:highlight>
                  <a:srgbClr val="FFFFFF"/>
                </a:highlight>
              </a:rPr>
              <a:t>.</a:t>
            </a:r>
            <a:r>
              <a:rPr lang="en"/>
              <a:t> </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4" name="Shape 404"/>
        <p:cNvGrpSpPr/>
        <p:nvPr/>
      </p:nvGrpSpPr>
      <p:grpSpPr>
        <a:xfrm>
          <a:off x="0" y="0"/>
          <a:ext cx="0" cy="0"/>
          <a:chOff x="0" y="0"/>
          <a:chExt cx="0" cy="0"/>
        </a:xfrm>
      </p:grpSpPr>
      <p:sp>
        <p:nvSpPr>
          <p:cNvPr id="405" name="Google Shape;405;p56"/>
          <p:cNvSpPr txBox="1"/>
          <p:nvPr>
            <p:ph idx="4294967295" type="title"/>
          </p:nvPr>
        </p:nvSpPr>
        <p:spPr>
          <a:xfrm>
            <a:off x="178850" y="89750"/>
            <a:ext cx="4447800" cy="825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Arial"/>
                <a:ea typeface="Arial"/>
                <a:cs typeface="Arial"/>
                <a:sym typeface="Arial"/>
              </a:rPr>
              <a:t>Task 4, Subtask 4.1: Design a GUI using Tkinter</a:t>
            </a:r>
            <a:endParaRPr>
              <a:latin typeface="Arial"/>
              <a:ea typeface="Arial"/>
              <a:cs typeface="Arial"/>
              <a:sym typeface="Arial"/>
            </a:endParaRPr>
          </a:p>
        </p:txBody>
      </p:sp>
      <p:sp>
        <p:nvSpPr>
          <p:cNvPr id="406" name="Google Shape;406;p56"/>
          <p:cNvSpPr txBox="1"/>
          <p:nvPr/>
        </p:nvSpPr>
        <p:spPr>
          <a:xfrm>
            <a:off x="3353550" y="4403600"/>
            <a:ext cx="2317200" cy="30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Main Employee Window</a:t>
            </a:r>
            <a:endParaRPr/>
          </a:p>
        </p:txBody>
      </p:sp>
      <p:pic>
        <p:nvPicPr>
          <p:cNvPr id="407" name="Google Shape;407;p56"/>
          <p:cNvPicPr preferRelativeResize="0"/>
          <p:nvPr/>
        </p:nvPicPr>
        <p:blipFill>
          <a:blip r:embed="rId3">
            <a:alphaModFix/>
          </a:blip>
          <a:stretch>
            <a:fillRect/>
          </a:stretch>
        </p:blipFill>
        <p:spPr>
          <a:xfrm>
            <a:off x="1516325" y="1056863"/>
            <a:ext cx="5991648" cy="3346726"/>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1" name="Shape 411"/>
        <p:cNvGrpSpPr/>
        <p:nvPr/>
      </p:nvGrpSpPr>
      <p:grpSpPr>
        <a:xfrm>
          <a:off x="0" y="0"/>
          <a:ext cx="0" cy="0"/>
          <a:chOff x="0" y="0"/>
          <a:chExt cx="0" cy="0"/>
        </a:xfrm>
      </p:grpSpPr>
      <p:sp>
        <p:nvSpPr>
          <p:cNvPr id="412" name="Google Shape;412;p57"/>
          <p:cNvSpPr txBox="1"/>
          <p:nvPr>
            <p:ph idx="4294967295" type="title"/>
          </p:nvPr>
        </p:nvSpPr>
        <p:spPr>
          <a:xfrm>
            <a:off x="178850" y="89750"/>
            <a:ext cx="4676700" cy="92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Arial"/>
                <a:ea typeface="Arial"/>
                <a:cs typeface="Arial"/>
                <a:sym typeface="Arial"/>
              </a:rPr>
              <a:t>Task 4, Subtask 4.1: Design a GUI using Tkinter</a:t>
            </a:r>
            <a:endParaRPr>
              <a:latin typeface="Arial"/>
              <a:ea typeface="Arial"/>
              <a:cs typeface="Arial"/>
              <a:sym typeface="Arial"/>
            </a:endParaRPr>
          </a:p>
        </p:txBody>
      </p:sp>
      <p:sp>
        <p:nvSpPr>
          <p:cNvPr id="413" name="Google Shape;413;p57"/>
          <p:cNvSpPr txBox="1"/>
          <p:nvPr/>
        </p:nvSpPr>
        <p:spPr>
          <a:xfrm>
            <a:off x="3220088" y="4395300"/>
            <a:ext cx="2960400" cy="30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Drink Profile In Employee Window</a:t>
            </a:r>
            <a:endParaRPr/>
          </a:p>
        </p:txBody>
      </p:sp>
      <p:pic>
        <p:nvPicPr>
          <p:cNvPr id="414" name="Google Shape;414;p57"/>
          <p:cNvPicPr preferRelativeResize="0"/>
          <p:nvPr/>
        </p:nvPicPr>
        <p:blipFill>
          <a:blip r:embed="rId3">
            <a:alphaModFix/>
          </a:blip>
          <a:stretch>
            <a:fillRect/>
          </a:stretch>
        </p:blipFill>
        <p:spPr>
          <a:xfrm>
            <a:off x="1710063" y="1107675"/>
            <a:ext cx="5723873" cy="3194426"/>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8" name="Shape 418"/>
        <p:cNvGrpSpPr/>
        <p:nvPr/>
      </p:nvGrpSpPr>
      <p:grpSpPr>
        <a:xfrm>
          <a:off x="0" y="0"/>
          <a:ext cx="0" cy="0"/>
          <a:chOff x="0" y="0"/>
          <a:chExt cx="0" cy="0"/>
        </a:xfrm>
      </p:grpSpPr>
      <p:sp>
        <p:nvSpPr>
          <p:cNvPr id="419" name="Google Shape;419;p58"/>
          <p:cNvSpPr txBox="1"/>
          <p:nvPr>
            <p:ph idx="4294967295" type="title"/>
          </p:nvPr>
        </p:nvSpPr>
        <p:spPr>
          <a:xfrm>
            <a:off x="178850" y="89750"/>
            <a:ext cx="4522800" cy="825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Arial"/>
                <a:ea typeface="Arial"/>
                <a:cs typeface="Arial"/>
                <a:sym typeface="Arial"/>
              </a:rPr>
              <a:t>Task 4, Subtask 4.1: </a:t>
            </a:r>
            <a:r>
              <a:rPr lang="en" sz="2400">
                <a:latin typeface="Arial"/>
                <a:ea typeface="Arial"/>
                <a:cs typeface="Arial"/>
                <a:sym typeface="Arial"/>
              </a:rPr>
              <a:t>Design a GUI using Tkinter</a:t>
            </a:r>
            <a:endParaRPr sz="2400">
              <a:latin typeface="Arial"/>
              <a:ea typeface="Arial"/>
              <a:cs typeface="Arial"/>
              <a:sym typeface="Arial"/>
            </a:endParaRPr>
          </a:p>
        </p:txBody>
      </p:sp>
      <p:sp>
        <p:nvSpPr>
          <p:cNvPr id="420" name="Google Shape;420;p58"/>
          <p:cNvSpPr txBox="1"/>
          <p:nvPr/>
        </p:nvSpPr>
        <p:spPr>
          <a:xfrm>
            <a:off x="3054962" y="4537275"/>
            <a:ext cx="3234900" cy="30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Drink Profile in</a:t>
            </a:r>
            <a:r>
              <a:rPr lang="en"/>
              <a:t> Customer Window</a:t>
            </a:r>
            <a:endParaRPr/>
          </a:p>
        </p:txBody>
      </p:sp>
      <p:pic>
        <p:nvPicPr>
          <p:cNvPr id="421" name="Google Shape;421;p58"/>
          <p:cNvPicPr preferRelativeResize="0"/>
          <p:nvPr/>
        </p:nvPicPr>
        <p:blipFill>
          <a:blip r:embed="rId3">
            <a:alphaModFix/>
          </a:blip>
          <a:stretch>
            <a:fillRect/>
          </a:stretch>
        </p:blipFill>
        <p:spPr>
          <a:xfrm>
            <a:off x="1562413" y="1040250"/>
            <a:ext cx="6219968" cy="349702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5" name="Shape 425"/>
        <p:cNvGrpSpPr/>
        <p:nvPr/>
      </p:nvGrpSpPr>
      <p:grpSpPr>
        <a:xfrm>
          <a:off x="0" y="0"/>
          <a:ext cx="0" cy="0"/>
          <a:chOff x="0" y="0"/>
          <a:chExt cx="0" cy="0"/>
        </a:xfrm>
      </p:grpSpPr>
      <p:sp>
        <p:nvSpPr>
          <p:cNvPr id="426" name="Google Shape;426;p59"/>
          <p:cNvSpPr txBox="1"/>
          <p:nvPr/>
        </p:nvSpPr>
        <p:spPr>
          <a:xfrm>
            <a:off x="5838700" y="4383575"/>
            <a:ext cx="2119800" cy="30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Delete A User Window</a:t>
            </a:r>
            <a:endParaRPr/>
          </a:p>
        </p:txBody>
      </p:sp>
      <p:pic>
        <p:nvPicPr>
          <p:cNvPr id="427" name="Google Shape;427;p59"/>
          <p:cNvPicPr preferRelativeResize="0"/>
          <p:nvPr/>
        </p:nvPicPr>
        <p:blipFill>
          <a:blip r:embed="rId3">
            <a:alphaModFix/>
          </a:blip>
          <a:stretch>
            <a:fillRect/>
          </a:stretch>
        </p:blipFill>
        <p:spPr>
          <a:xfrm>
            <a:off x="4571999" y="1911542"/>
            <a:ext cx="4490801" cy="2404133"/>
          </a:xfrm>
          <a:prstGeom prst="rect">
            <a:avLst/>
          </a:prstGeom>
          <a:noFill/>
          <a:ln>
            <a:noFill/>
          </a:ln>
        </p:spPr>
      </p:pic>
      <p:sp>
        <p:nvSpPr>
          <p:cNvPr id="428" name="Google Shape;428;p59"/>
          <p:cNvSpPr txBox="1"/>
          <p:nvPr/>
        </p:nvSpPr>
        <p:spPr>
          <a:xfrm>
            <a:off x="1688750" y="3181500"/>
            <a:ext cx="1054500" cy="30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Add a user</a:t>
            </a:r>
            <a:endParaRPr/>
          </a:p>
        </p:txBody>
      </p:sp>
      <p:pic>
        <p:nvPicPr>
          <p:cNvPr id="429" name="Google Shape;429;p59"/>
          <p:cNvPicPr preferRelativeResize="0"/>
          <p:nvPr/>
        </p:nvPicPr>
        <p:blipFill>
          <a:blip r:embed="rId4">
            <a:alphaModFix/>
          </a:blip>
          <a:stretch>
            <a:fillRect/>
          </a:stretch>
        </p:blipFill>
        <p:spPr>
          <a:xfrm>
            <a:off x="152400" y="1979425"/>
            <a:ext cx="4348398" cy="2336261"/>
          </a:xfrm>
          <a:prstGeom prst="rect">
            <a:avLst/>
          </a:prstGeom>
          <a:noFill/>
          <a:ln>
            <a:noFill/>
          </a:ln>
        </p:spPr>
      </p:pic>
      <p:sp>
        <p:nvSpPr>
          <p:cNvPr id="430" name="Google Shape;430;p59"/>
          <p:cNvSpPr txBox="1"/>
          <p:nvPr/>
        </p:nvSpPr>
        <p:spPr>
          <a:xfrm>
            <a:off x="1427950" y="4383575"/>
            <a:ext cx="1797300" cy="30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Add a user Window</a:t>
            </a:r>
            <a:endParaRPr/>
          </a:p>
        </p:txBody>
      </p:sp>
      <p:pic>
        <p:nvPicPr>
          <p:cNvPr id="431" name="Google Shape;431;p59"/>
          <p:cNvPicPr preferRelativeResize="0"/>
          <p:nvPr/>
        </p:nvPicPr>
        <p:blipFill>
          <a:blip r:embed="rId5">
            <a:alphaModFix/>
          </a:blip>
          <a:stretch>
            <a:fillRect/>
          </a:stretch>
        </p:blipFill>
        <p:spPr>
          <a:xfrm>
            <a:off x="6095225" y="168100"/>
            <a:ext cx="1606742" cy="1606742"/>
          </a:xfrm>
          <a:prstGeom prst="rect">
            <a:avLst/>
          </a:prstGeom>
          <a:noFill/>
          <a:ln>
            <a:noFill/>
          </a:ln>
        </p:spPr>
      </p:pic>
      <p:sp>
        <p:nvSpPr>
          <p:cNvPr id="432" name="Google Shape;432;p59"/>
          <p:cNvSpPr txBox="1"/>
          <p:nvPr>
            <p:ph idx="4294967295" type="title"/>
          </p:nvPr>
        </p:nvSpPr>
        <p:spPr>
          <a:xfrm>
            <a:off x="178850" y="89750"/>
            <a:ext cx="5658300" cy="80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Arial"/>
                <a:ea typeface="Arial"/>
                <a:cs typeface="Arial"/>
                <a:sym typeface="Arial"/>
              </a:rPr>
              <a:t>Task 4, Subtask 4.1: Design a GUI using Tkinter</a:t>
            </a:r>
            <a:endParaRPr sz="2400">
              <a:latin typeface="Arial"/>
              <a:ea typeface="Arial"/>
              <a:cs typeface="Arial"/>
              <a:sym typeface="Arial"/>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6" name="Shape 436"/>
        <p:cNvGrpSpPr/>
        <p:nvPr/>
      </p:nvGrpSpPr>
      <p:grpSpPr>
        <a:xfrm>
          <a:off x="0" y="0"/>
          <a:ext cx="0" cy="0"/>
          <a:chOff x="0" y="0"/>
          <a:chExt cx="0" cy="0"/>
        </a:xfrm>
      </p:grpSpPr>
      <p:sp>
        <p:nvSpPr>
          <p:cNvPr id="437" name="Google Shape;437;p60"/>
          <p:cNvSpPr txBox="1"/>
          <p:nvPr/>
        </p:nvSpPr>
        <p:spPr>
          <a:xfrm>
            <a:off x="1262295" y="3859275"/>
            <a:ext cx="1907400" cy="30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Drink Profile Manager</a:t>
            </a:r>
            <a:endParaRPr/>
          </a:p>
        </p:txBody>
      </p:sp>
      <p:sp>
        <p:nvSpPr>
          <p:cNvPr id="438" name="Google Shape;438;p60"/>
          <p:cNvSpPr txBox="1"/>
          <p:nvPr/>
        </p:nvSpPr>
        <p:spPr>
          <a:xfrm>
            <a:off x="6307077" y="3859275"/>
            <a:ext cx="1263300" cy="30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Drink Editor</a:t>
            </a:r>
            <a:endParaRPr/>
          </a:p>
        </p:txBody>
      </p:sp>
      <p:pic>
        <p:nvPicPr>
          <p:cNvPr id="439" name="Google Shape;439;p60"/>
          <p:cNvPicPr preferRelativeResize="0"/>
          <p:nvPr/>
        </p:nvPicPr>
        <p:blipFill>
          <a:blip r:embed="rId3">
            <a:alphaModFix/>
          </a:blip>
          <a:stretch>
            <a:fillRect/>
          </a:stretch>
        </p:blipFill>
        <p:spPr>
          <a:xfrm>
            <a:off x="178850" y="1349700"/>
            <a:ext cx="4586051" cy="2444103"/>
          </a:xfrm>
          <a:prstGeom prst="rect">
            <a:avLst/>
          </a:prstGeom>
          <a:noFill/>
          <a:ln>
            <a:noFill/>
          </a:ln>
        </p:spPr>
      </p:pic>
      <p:pic>
        <p:nvPicPr>
          <p:cNvPr id="440" name="Google Shape;440;p60"/>
          <p:cNvPicPr preferRelativeResize="0"/>
          <p:nvPr/>
        </p:nvPicPr>
        <p:blipFill>
          <a:blip r:embed="rId4">
            <a:alphaModFix/>
          </a:blip>
          <a:stretch>
            <a:fillRect/>
          </a:stretch>
        </p:blipFill>
        <p:spPr>
          <a:xfrm>
            <a:off x="4901576" y="1503113"/>
            <a:ext cx="4074300" cy="2290675"/>
          </a:xfrm>
          <a:prstGeom prst="rect">
            <a:avLst/>
          </a:prstGeom>
          <a:noFill/>
          <a:ln>
            <a:noFill/>
          </a:ln>
        </p:spPr>
      </p:pic>
      <p:sp>
        <p:nvSpPr>
          <p:cNvPr id="441" name="Google Shape;441;p60"/>
          <p:cNvSpPr txBox="1"/>
          <p:nvPr>
            <p:ph idx="4294967295" type="title"/>
          </p:nvPr>
        </p:nvSpPr>
        <p:spPr>
          <a:xfrm>
            <a:off x="178850" y="89750"/>
            <a:ext cx="4643400" cy="952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Arial"/>
                <a:ea typeface="Arial"/>
                <a:cs typeface="Arial"/>
                <a:sym typeface="Arial"/>
              </a:rPr>
              <a:t>Task 4, Subtask 4.1: Design a GUI using Tkinter</a:t>
            </a:r>
            <a:endParaRPr sz="2400">
              <a:latin typeface="Arial"/>
              <a:ea typeface="Arial"/>
              <a:cs typeface="Arial"/>
              <a:sym typeface="Arial"/>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5" name="Shape 445"/>
        <p:cNvGrpSpPr/>
        <p:nvPr/>
      </p:nvGrpSpPr>
      <p:grpSpPr>
        <a:xfrm>
          <a:off x="0" y="0"/>
          <a:ext cx="0" cy="0"/>
          <a:chOff x="0" y="0"/>
          <a:chExt cx="0" cy="0"/>
        </a:xfrm>
      </p:grpSpPr>
      <p:sp>
        <p:nvSpPr>
          <p:cNvPr id="446" name="Google Shape;446;p61"/>
          <p:cNvSpPr txBox="1"/>
          <p:nvPr/>
        </p:nvSpPr>
        <p:spPr>
          <a:xfrm>
            <a:off x="118450" y="1100263"/>
            <a:ext cx="4060800" cy="3548400"/>
          </a:xfrm>
          <a:prstGeom prst="rect">
            <a:avLst/>
          </a:prstGeom>
          <a:noFill/>
          <a:ln>
            <a:noFill/>
          </a:ln>
        </p:spPr>
        <p:txBody>
          <a:bodyPr anchorCtr="0" anchor="t" bIns="91425" lIns="91425" spcFirstLastPara="1" rIns="91425" wrap="square" tIns="91425">
            <a:noAutofit/>
          </a:bodyPr>
          <a:lstStyle/>
          <a:p>
            <a:pPr indent="-330200" lvl="0" marL="457200" rtl="0" algn="l">
              <a:lnSpc>
                <a:spcPct val="150000"/>
              </a:lnSpc>
              <a:spcBef>
                <a:spcPts val="0"/>
              </a:spcBef>
              <a:spcAft>
                <a:spcPts val="0"/>
              </a:spcAft>
              <a:buClr>
                <a:schemeClr val="accent1"/>
              </a:buClr>
              <a:buSzPts val="1600"/>
              <a:buFont typeface="Lato"/>
              <a:buChar char="●"/>
            </a:pPr>
            <a:r>
              <a:rPr lang="en" sz="1600">
                <a:solidFill>
                  <a:schemeClr val="accent1"/>
                </a:solidFill>
                <a:latin typeface="Lato"/>
                <a:ea typeface="Lato"/>
                <a:cs typeface="Lato"/>
                <a:sym typeface="Lato"/>
              </a:rPr>
              <a:t>System and drink information is stored in text files in the local directory</a:t>
            </a:r>
            <a:endParaRPr sz="1600">
              <a:solidFill>
                <a:schemeClr val="accent1"/>
              </a:solidFill>
              <a:latin typeface="Lato"/>
              <a:ea typeface="Lato"/>
              <a:cs typeface="Lato"/>
              <a:sym typeface="Lato"/>
            </a:endParaRPr>
          </a:p>
          <a:p>
            <a:pPr indent="-330200" lvl="0" marL="457200" rtl="0" algn="l">
              <a:lnSpc>
                <a:spcPct val="150000"/>
              </a:lnSpc>
              <a:spcBef>
                <a:spcPts val="0"/>
              </a:spcBef>
              <a:spcAft>
                <a:spcPts val="0"/>
              </a:spcAft>
              <a:buClr>
                <a:schemeClr val="accent1"/>
              </a:buClr>
              <a:buSzPts val="1600"/>
              <a:buFont typeface="Lato"/>
              <a:buChar char="●"/>
            </a:pPr>
            <a:r>
              <a:rPr lang="en" sz="1600">
                <a:solidFill>
                  <a:schemeClr val="accent1"/>
                </a:solidFill>
                <a:latin typeface="Lato"/>
                <a:ea typeface="Lato"/>
                <a:cs typeface="Lato"/>
                <a:sym typeface="Lato"/>
              </a:rPr>
              <a:t>Created an event logger for actions made by the user of the desktop application</a:t>
            </a:r>
            <a:endParaRPr sz="1600">
              <a:solidFill>
                <a:schemeClr val="accent1"/>
              </a:solidFill>
              <a:latin typeface="Lato"/>
              <a:ea typeface="Lato"/>
              <a:cs typeface="Lato"/>
              <a:sym typeface="Lato"/>
            </a:endParaRPr>
          </a:p>
          <a:p>
            <a:pPr indent="-330200" lvl="0" marL="457200" rtl="0" algn="l">
              <a:lnSpc>
                <a:spcPct val="150000"/>
              </a:lnSpc>
              <a:spcBef>
                <a:spcPts val="0"/>
              </a:spcBef>
              <a:spcAft>
                <a:spcPts val="0"/>
              </a:spcAft>
              <a:buClr>
                <a:schemeClr val="accent1"/>
              </a:buClr>
              <a:buSzPts val="1600"/>
              <a:buFont typeface="Lato"/>
              <a:buChar char="●"/>
            </a:pPr>
            <a:r>
              <a:rPr lang="en" sz="1600">
                <a:solidFill>
                  <a:schemeClr val="accent1"/>
                </a:solidFill>
                <a:latin typeface="Lato"/>
                <a:ea typeface="Lato"/>
                <a:cs typeface="Lato"/>
                <a:sym typeface="Lato"/>
              </a:rPr>
              <a:t>Created a configuration file that customizes the application</a:t>
            </a:r>
            <a:endParaRPr sz="1600">
              <a:solidFill>
                <a:schemeClr val="accent1"/>
              </a:solidFill>
              <a:latin typeface="Lato"/>
              <a:ea typeface="Lato"/>
              <a:cs typeface="Lato"/>
              <a:sym typeface="Lato"/>
            </a:endParaRPr>
          </a:p>
          <a:p>
            <a:pPr indent="-330200" lvl="0" marL="457200" rtl="0" algn="l">
              <a:lnSpc>
                <a:spcPct val="150000"/>
              </a:lnSpc>
              <a:spcBef>
                <a:spcPts val="0"/>
              </a:spcBef>
              <a:spcAft>
                <a:spcPts val="0"/>
              </a:spcAft>
              <a:buClr>
                <a:schemeClr val="accent1"/>
              </a:buClr>
              <a:buSzPts val="1600"/>
              <a:buFont typeface="Lato"/>
              <a:buChar char="●"/>
            </a:pPr>
            <a:r>
              <a:rPr lang="en" sz="1600">
                <a:solidFill>
                  <a:schemeClr val="accent1"/>
                </a:solidFill>
                <a:latin typeface="Lato"/>
                <a:ea typeface="Lato"/>
                <a:cs typeface="Lato"/>
                <a:sym typeface="Lato"/>
              </a:rPr>
              <a:t>Created a shared data directory that the HTTP server will share with the phone app </a:t>
            </a:r>
            <a:endParaRPr sz="1600">
              <a:solidFill>
                <a:schemeClr val="accent1"/>
              </a:solidFill>
              <a:latin typeface="Lato"/>
              <a:ea typeface="Lato"/>
              <a:cs typeface="Lato"/>
              <a:sym typeface="Lato"/>
            </a:endParaRPr>
          </a:p>
          <a:p>
            <a:pPr indent="0" lvl="0" marL="457200" rtl="0" algn="l">
              <a:lnSpc>
                <a:spcPct val="150000"/>
              </a:lnSpc>
              <a:spcBef>
                <a:spcPts val="1600"/>
              </a:spcBef>
              <a:spcAft>
                <a:spcPts val="1600"/>
              </a:spcAft>
              <a:buNone/>
            </a:pPr>
            <a:r>
              <a:t/>
            </a:r>
            <a:endParaRPr>
              <a:solidFill>
                <a:schemeClr val="accent1"/>
              </a:solidFill>
              <a:latin typeface="Lato"/>
              <a:ea typeface="Lato"/>
              <a:cs typeface="Lato"/>
              <a:sym typeface="Lato"/>
            </a:endParaRPr>
          </a:p>
        </p:txBody>
      </p:sp>
      <p:sp>
        <p:nvSpPr>
          <p:cNvPr id="447" name="Google Shape;447;p61"/>
          <p:cNvSpPr txBox="1"/>
          <p:nvPr>
            <p:ph idx="4294967295" type="title"/>
          </p:nvPr>
        </p:nvSpPr>
        <p:spPr>
          <a:xfrm>
            <a:off x="0" y="0"/>
            <a:ext cx="9428400" cy="96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Arial"/>
                <a:ea typeface="Arial"/>
                <a:cs typeface="Arial"/>
                <a:sym typeface="Arial"/>
              </a:rPr>
              <a:t>Task 4, Subtask 4.2: </a:t>
            </a:r>
            <a:r>
              <a:rPr lang="en" sz="2400">
                <a:latin typeface="Arial"/>
                <a:ea typeface="Arial"/>
                <a:cs typeface="Arial"/>
                <a:sym typeface="Arial"/>
              </a:rPr>
              <a:t>Develop efficient methods for information management</a:t>
            </a:r>
            <a:endParaRPr sz="2400">
              <a:latin typeface="Arial"/>
              <a:ea typeface="Arial"/>
              <a:cs typeface="Arial"/>
              <a:sym typeface="Arial"/>
            </a:endParaRPr>
          </a:p>
        </p:txBody>
      </p:sp>
      <p:pic>
        <p:nvPicPr>
          <p:cNvPr id="448" name="Google Shape;448;p61"/>
          <p:cNvPicPr preferRelativeResize="0"/>
          <p:nvPr/>
        </p:nvPicPr>
        <p:blipFill rotWithShape="1">
          <a:blip r:embed="rId3">
            <a:alphaModFix/>
          </a:blip>
          <a:srcRect b="0" l="4812" r="6235" t="0"/>
          <a:stretch/>
        </p:blipFill>
        <p:spPr>
          <a:xfrm>
            <a:off x="5010150" y="2139338"/>
            <a:ext cx="3041075" cy="1470225"/>
          </a:xfrm>
          <a:prstGeom prst="rect">
            <a:avLst/>
          </a:prstGeom>
          <a:noFill/>
          <a:ln cap="flat" cmpd="sng" w="9525">
            <a:solidFill>
              <a:schemeClr val="dk2"/>
            </a:solidFill>
            <a:prstDash val="solid"/>
            <a:round/>
            <a:headEnd len="sm" w="sm" type="none"/>
            <a:tailEnd len="sm" w="sm" type="none"/>
          </a:ln>
        </p:spPr>
      </p:pic>
      <p:pic>
        <p:nvPicPr>
          <p:cNvPr id="449" name="Google Shape;449;p61"/>
          <p:cNvPicPr preferRelativeResize="0"/>
          <p:nvPr/>
        </p:nvPicPr>
        <p:blipFill>
          <a:blip r:embed="rId4">
            <a:alphaModFix/>
          </a:blip>
          <a:stretch>
            <a:fillRect/>
          </a:stretch>
        </p:blipFill>
        <p:spPr>
          <a:xfrm>
            <a:off x="5010150" y="724650"/>
            <a:ext cx="3215947" cy="1414688"/>
          </a:xfrm>
          <a:prstGeom prst="rect">
            <a:avLst/>
          </a:prstGeom>
          <a:noFill/>
          <a:ln cap="flat" cmpd="sng" w="9525">
            <a:solidFill>
              <a:schemeClr val="dk2"/>
            </a:solidFill>
            <a:prstDash val="solid"/>
            <a:round/>
            <a:headEnd len="sm" w="sm" type="none"/>
            <a:tailEnd len="sm" w="sm" type="none"/>
          </a:ln>
        </p:spPr>
      </p:pic>
      <p:pic>
        <p:nvPicPr>
          <p:cNvPr id="450" name="Google Shape;450;p61"/>
          <p:cNvPicPr preferRelativeResize="0"/>
          <p:nvPr/>
        </p:nvPicPr>
        <p:blipFill>
          <a:blip r:embed="rId5">
            <a:alphaModFix/>
          </a:blip>
          <a:stretch>
            <a:fillRect/>
          </a:stretch>
        </p:blipFill>
        <p:spPr>
          <a:xfrm>
            <a:off x="5010150" y="3609575"/>
            <a:ext cx="4133850" cy="142875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4" name="Shape 454"/>
        <p:cNvGrpSpPr/>
        <p:nvPr/>
      </p:nvGrpSpPr>
      <p:grpSpPr>
        <a:xfrm>
          <a:off x="0" y="0"/>
          <a:ext cx="0" cy="0"/>
          <a:chOff x="0" y="0"/>
          <a:chExt cx="0" cy="0"/>
        </a:xfrm>
      </p:grpSpPr>
      <p:sp>
        <p:nvSpPr>
          <p:cNvPr id="455" name="Google Shape;455;p62"/>
          <p:cNvSpPr txBox="1"/>
          <p:nvPr/>
        </p:nvSpPr>
        <p:spPr>
          <a:xfrm>
            <a:off x="319650" y="1156525"/>
            <a:ext cx="8504700" cy="15165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chemeClr val="accent1"/>
              </a:buClr>
              <a:buSzPts val="1800"/>
              <a:buFont typeface="Lato"/>
              <a:buChar char="●"/>
            </a:pPr>
            <a:r>
              <a:rPr lang="en" sz="1800">
                <a:solidFill>
                  <a:schemeClr val="accent1"/>
                </a:solidFill>
                <a:latin typeface="Lato"/>
                <a:ea typeface="Lato"/>
                <a:cs typeface="Lato"/>
                <a:sym typeface="Lato"/>
              </a:rPr>
              <a:t>The PeripheralDevice class defines a standard communication interface between peripheral devices and the main application</a:t>
            </a:r>
            <a:endParaRPr sz="1800">
              <a:solidFill>
                <a:schemeClr val="accent1"/>
              </a:solidFill>
              <a:latin typeface="Lato"/>
              <a:ea typeface="Lato"/>
              <a:cs typeface="Lato"/>
              <a:sym typeface="Lato"/>
            </a:endParaRPr>
          </a:p>
          <a:p>
            <a:pPr indent="-342900" lvl="0" marL="457200" rtl="0" algn="l">
              <a:lnSpc>
                <a:spcPct val="150000"/>
              </a:lnSpc>
              <a:spcBef>
                <a:spcPts val="0"/>
              </a:spcBef>
              <a:spcAft>
                <a:spcPts val="0"/>
              </a:spcAft>
              <a:buClr>
                <a:schemeClr val="accent1"/>
              </a:buClr>
              <a:buSzPts val="1800"/>
              <a:buFont typeface="Lato"/>
              <a:buChar char="●"/>
            </a:pPr>
            <a:r>
              <a:rPr lang="en" sz="1800">
                <a:solidFill>
                  <a:schemeClr val="accent1"/>
                </a:solidFill>
                <a:latin typeface="Lato"/>
                <a:ea typeface="Lato"/>
                <a:cs typeface="Lato"/>
                <a:sym typeface="Lato"/>
              </a:rPr>
              <a:t>Individual devices will inherit functionality from the PeripheralDevice class </a:t>
            </a:r>
            <a:endParaRPr sz="1800">
              <a:solidFill>
                <a:schemeClr val="accent1"/>
              </a:solidFill>
              <a:latin typeface="Lato"/>
              <a:ea typeface="Lato"/>
              <a:cs typeface="Lato"/>
              <a:sym typeface="Lato"/>
            </a:endParaRPr>
          </a:p>
        </p:txBody>
      </p:sp>
      <p:sp>
        <p:nvSpPr>
          <p:cNvPr id="456" name="Google Shape;456;p62"/>
          <p:cNvSpPr txBox="1"/>
          <p:nvPr>
            <p:ph idx="4294967295" type="title"/>
          </p:nvPr>
        </p:nvSpPr>
        <p:spPr>
          <a:xfrm>
            <a:off x="82025" y="0"/>
            <a:ext cx="9062100" cy="899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Task 4, Subtask 4.3: </a:t>
            </a:r>
            <a:r>
              <a:rPr lang="en" sz="2400">
                <a:latin typeface="Arial"/>
                <a:ea typeface="Arial"/>
                <a:cs typeface="Arial"/>
                <a:sym typeface="Arial"/>
              </a:rPr>
              <a:t>Add in capabilities for communication between the main computer &amp; peripheral devices</a:t>
            </a:r>
            <a:endParaRPr sz="2400">
              <a:latin typeface="Arial"/>
              <a:ea typeface="Arial"/>
              <a:cs typeface="Arial"/>
              <a:sym typeface="Arial"/>
            </a:endParaRPr>
          </a:p>
          <a:p>
            <a:pPr indent="0" lvl="0" marL="0" rtl="0" algn="l">
              <a:spcBef>
                <a:spcPts val="0"/>
              </a:spcBef>
              <a:spcAft>
                <a:spcPts val="0"/>
              </a:spcAft>
              <a:buNone/>
            </a:pPr>
            <a:r>
              <a:t/>
            </a:r>
            <a:endParaRPr/>
          </a:p>
        </p:txBody>
      </p:sp>
      <p:pic>
        <p:nvPicPr>
          <p:cNvPr id="457" name="Google Shape;457;p62"/>
          <p:cNvPicPr preferRelativeResize="0"/>
          <p:nvPr/>
        </p:nvPicPr>
        <p:blipFill>
          <a:blip r:embed="rId3">
            <a:alphaModFix/>
          </a:blip>
          <a:stretch>
            <a:fillRect/>
          </a:stretch>
        </p:blipFill>
        <p:spPr>
          <a:xfrm>
            <a:off x="1060250" y="2752800"/>
            <a:ext cx="7105650" cy="205740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1" name="Shape 461"/>
        <p:cNvGrpSpPr/>
        <p:nvPr/>
      </p:nvGrpSpPr>
      <p:grpSpPr>
        <a:xfrm>
          <a:off x="0" y="0"/>
          <a:ext cx="0" cy="0"/>
          <a:chOff x="0" y="0"/>
          <a:chExt cx="0" cy="0"/>
        </a:xfrm>
      </p:grpSpPr>
      <p:sp>
        <p:nvSpPr>
          <p:cNvPr id="462" name="Google Shape;462;p63"/>
          <p:cNvSpPr txBox="1"/>
          <p:nvPr/>
        </p:nvSpPr>
        <p:spPr>
          <a:xfrm>
            <a:off x="82025" y="815150"/>
            <a:ext cx="2836500" cy="38634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chemeClr val="accent1"/>
              </a:buClr>
              <a:buSzPts val="1800"/>
              <a:buFont typeface="Lato"/>
              <a:buChar char="●"/>
            </a:pPr>
            <a:r>
              <a:rPr lang="en" sz="1800">
                <a:solidFill>
                  <a:schemeClr val="accent1"/>
                </a:solidFill>
                <a:latin typeface="Lato"/>
                <a:ea typeface="Lato"/>
                <a:cs typeface="Lato"/>
                <a:sym typeface="Lato"/>
              </a:rPr>
              <a:t>Created a phone application via Android Studio</a:t>
            </a:r>
            <a:endParaRPr sz="1800">
              <a:solidFill>
                <a:schemeClr val="accent1"/>
              </a:solidFill>
              <a:latin typeface="Lato"/>
              <a:ea typeface="Lato"/>
              <a:cs typeface="Lato"/>
              <a:sym typeface="Lato"/>
            </a:endParaRPr>
          </a:p>
          <a:p>
            <a:pPr indent="-342900" lvl="0" marL="457200" rtl="0" algn="l">
              <a:lnSpc>
                <a:spcPct val="150000"/>
              </a:lnSpc>
              <a:spcBef>
                <a:spcPts val="0"/>
              </a:spcBef>
              <a:spcAft>
                <a:spcPts val="0"/>
              </a:spcAft>
              <a:buClr>
                <a:schemeClr val="accent1"/>
              </a:buClr>
              <a:buSzPts val="1800"/>
              <a:buFont typeface="Lato"/>
              <a:buChar char="●"/>
            </a:pPr>
            <a:r>
              <a:rPr lang="en" sz="1800">
                <a:solidFill>
                  <a:schemeClr val="accent1"/>
                </a:solidFill>
                <a:latin typeface="Lato"/>
                <a:ea typeface="Lato"/>
                <a:cs typeface="Lato"/>
                <a:sym typeface="Lato"/>
              </a:rPr>
              <a:t>Phone application requires login credentials</a:t>
            </a:r>
            <a:endParaRPr sz="1800">
              <a:solidFill>
                <a:schemeClr val="accent1"/>
              </a:solidFill>
              <a:latin typeface="Lato"/>
              <a:ea typeface="Lato"/>
              <a:cs typeface="Lato"/>
              <a:sym typeface="Lato"/>
            </a:endParaRPr>
          </a:p>
          <a:p>
            <a:pPr indent="-342900" lvl="0" marL="457200" rtl="0" algn="l">
              <a:lnSpc>
                <a:spcPct val="150000"/>
              </a:lnSpc>
              <a:spcBef>
                <a:spcPts val="0"/>
              </a:spcBef>
              <a:spcAft>
                <a:spcPts val="0"/>
              </a:spcAft>
              <a:buClr>
                <a:schemeClr val="accent1"/>
              </a:buClr>
              <a:buSzPts val="1800"/>
              <a:buFont typeface="Lato"/>
              <a:buChar char="●"/>
            </a:pPr>
            <a:r>
              <a:rPr lang="en" sz="1800">
                <a:solidFill>
                  <a:schemeClr val="accent1"/>
                </a:solidFill>
                <a:latin typeface="Lato"/>
                <a:ea typeface="Lato"/>
                <a:cs typeface="Lato"/>
                <a:sym typeface="Lato"/>
              </a:rPr>
              <a:t>Tabbed views once a successful login is achieved</a:t>
            </a:r>
            <a:endParaRPr sz="1800">
              <a:solidFill>
                <a:schemeClr val="accent1"/>
              </a:solidFill>
              <a:latin typeface="Lato"/>
              <a:ea typeface="Lato"/>
              <a:cs typeface="Lato"/>
              <a:sym typeface="Lato"/>
            </a:endParaRPr>
          </a:p>
        </p:txBody>
      </p:sp>
      <p:sp>
        <p:nvSpPr>
          <p:cNvPr id="463" name="Google Shape;463;p63"/>
          <p:cNvSpPr txBox="1"/>
          <p:nvPr>
            <p:ph idx="4294967295" type="title"/>
          </p:nvPr>
        </p:nvSpPr>
        <p:spPr>
          <a:xfrm>
            <a:off x="82025" y="0"/>
            <a:ext cx="9062100" cy="899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Task 5, Subtask 5.1: </a:t>
            </a:r>
            <a:r>
              <a:rPr lang="en" sz="2400">
                <a:latin typeface="Arial"/>
                <a:ea typeface="Arial"/>
                <a:cs typeface="Arial"/>
                <a:sym typeface="Arial"/>
              </a:rPr>
              <a:t>Design the UI of the phone app</a:t>
            </a:r>
            <a:endParaRPr sz="2400">
              <a:latin typeface="Arial"/>
              <a:ea typeface="Arial"/>
              <a:cs typeface="Arial"/>
              <a:sym typeface="Arial"/>
            </a:endParaRPr>
          </a:p>
          <a:p>
            <a:pPr indent="0" lvl="0" marL="0" rtl="0" algn="l">
              <a:spcBef>
                <a:spcPts val="0"/>
              </a:spcBef>
              <a:spcAft>
                <a:spcPts val="0"/>
              </a:spcAft>
              <a:buNone/>
            </a:pPr>
            <a:r>
              <a:t/>
            </a:r>
            <a:endParaRPr/>
          </a:p>
        </p:txBody>
      </p:sp>
      <p:pic>
        <p:nvPicPr>
          <p:cNvPr id="464" name="Google Shape;464;p63"/>
          <p:cNvPicPr preferRelativeResize="0"/>
          <p:nvPr/>
        </p:nvPicPr>
        <p:blipFill>
          <a:blip r:embed="rId3">
            <a:alphaModFix/>
          </a:blip>
          <a:stretch>
            <a:fillRect/>
          </a:stretch>
        </p:blipFill>
        <p:spPr>
          <a:xfrm>
            <a:off x="4956000" y="892550"/>
            <a:ext cx="1860100" cy="3306845"/>
          </a:xfrm>
          <a:prstGeom prst="rect">
            <a:avLst/>
          </a:prstGeom>
          <a:noFill/>
          <a:ln cap="flat" cmpd="sng" w="9525">
            <a:solidFill>
              <a:schemeClr val="dk2"/>
            </a:solidFill>
            <a:prstDash val="solid"/>
            <a:round/>
            <a:headEnd len="sm" w="sm" type="none"/>
            <a:tailEnd len="sm" w="sm" type="none"/>
          </a:ln>
        </p:spPr>
      </p:pic>
      <p:pic>
        <p:nvPicPr>
          <p:cNvPr id="465" name="Google Shape;465;p63"/>
          <p:cNvPicPr preferRelativeResize="0"/>
          <p:nvPr/>
        </p:nvPicPr>
        <p:blipFill>
          <a:blip r:embed="rId4">
            <a:alphaModFix/>
          </a:blip>
          <a:stretch>
            <a:fillRect/>
          </a:stretch>
        </p:blipFill>
        <p:spPr>
          <a:xfrm>
            <a:off x="2918525" y="918336"/>
            <a:ext cx="1860100" cy="3306826"/>
          </a:xfrm>
          <a:prstGeom prst="rect">
            <a:avLst/>
          </a:prstGeom>
          <a:noFill/>
          <a:ln cap="flat" cmpd="sng" w="9525">
            <a:solidFill>
              <a:schemeClr val="dk2"/>
            </a:solidFill>
            <a:prstDash val="solid"/>
            <a:round/>
            <a:headEnd len="sm" w="sm" type="none"/>
            <a:tailEnd len="sm" w="sm" type="none"/>
          </a:ln>
        </p:spPr>
      </p:pic>
      <p:sp>
        <p:nvSpPr>
          <p:cNvPr id="466" name="Google Shape;466;p63"/>
          <p:cNvSpPr txBox="1"/>
          <p:nvPr/>
        </p:nvSpPr>
        <p:spPr>
          <a:xfrm>
            <a:off x="5422613" y="4289750"/>
            <a:ext cx="1163700" cy="21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Login Page</a:t>
            </a:r>
            <a:endParaRPr/>
          </a:p>
        </p:txBody>
      </p:sp>
      <p:sp>
        <p:nvSpPr>
          <p:cNvPr id="467" name="Google Shape;467;p63"/>
          <p:cNvSpPr txBox="1"/>
          <p:nvPr/>
        </p:nvSpPr>
        <p:spPr>
          <a:xfrm>
            <a:off x="3402472" y="4289750"/>
            <a:ext cx="892200" cy="38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App Icon</a:t>
            </a:r>
            <a:endParaRPr/>
          </a:p>
        </p:txBody>
      </p:sp>
      <p:sp>
        <p:nvSpPr>
          <p:cNvPr id="468" name="Google Shape;468;p63"/>
          <p:cNvSpPr txBox="1"/>
          <p:nvPr/>
        </p:nvSpPr>
        <p:spPr>
          <a:xfrm>
            <a:off x="7270725" y="4285250"/>
            <a:ext cx="1305600" cy="22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Tabbed Views</a:t>
            </a:r>
            <a:endParaRPr/>
          </a:p>
        </p:txBody>
      </p:sp>
      <p:pic>
        <p:nvPicPr>
          <p:cNvPr id="469" name="Google Shape;469;p63"/>
          <p:cNvPicPr preferRelativeResize="0"/>
          <p:nvPr/>
        </p:nvPicPr>
        <p:blipFill>
          <a:blip r:embed="rId5">
            <a:alphaModFix/>
          </a:blip>
          <a:stretch>
            <a:fillRect/>
          </a:stretch>
        </p:blipFill>
        <p:spPr>
          <a:xfrm>
            <a:off x="6993475" y="892550"/>
            <a:ext cx="1860100" cy="3306838"/>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3" name="Shape 473"/>
        <p:cNvGrpSpPr/>
        <p:nvPr/>
      </p:nvGrpSpPr>
      <p:grpSpPr>
        <a:xfrm>
          <a:off x="0" y="0"/>
          <a:ext cx="0" cy="0"/>
          <a:chOff x="0" y="0"/>
          <a:chExt cx="0" cy="0"/>
        </a:xfrm>
      </p:grpSpPr>
      <p:sp>
        <p:nvSpPr>
          <p:cNvPr id="474" name="Google Shape;474;p64"/>
          <p:cNvSpPr txBox="1"/>
          <p:nvPr/>
        </p:nvSpPr>
        <p:spPr>
          <a:xfrm>
            <a:off x="82025" y="990300"/>
            <a:ext cx="4326900" cy="37839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chemeClr val="accent1"/>
              </a:buClr>
              <a:buSzPts val="1800"/>
              <a:buFont typeface="Lato"/>
              <a:buChar char="●"/>
            </a:pPr>
            <a:r>
              <a:rPr lang="en" sz="1800">
                <a:solidFill>
                  <a:schemeClr val="accent1"/>
                </a:solidFill>
                <a:latin typeface="Lato"/>
                <a:ea typeface="Lato"/>
                <a:cs typeface="Lato"/>
                <a:sym typeface="Lato"/>
              </a:rPr>
              <a:t>Connects to the HTTP server hosted on the main computer</a:t>
            </a:r>
            <a:endParaRPr sz="1800">
              <a:solidFill>
                <a:schemeClr val="accent1"/>
              </a:solidFill>
              <a:latin typeface="Lato"/>
              <a:ea typeface="Lato"/>
              <a:cs typeface="Lato"/>
              <a:sym typeface="Lato"/>
            </a:endParaRPr>
          </a:p>
          <a:p>
            <a:pPr indent="-342900" lvl="1" marL="914400" rtl="0" algn="l">
              <a:lnSpc>
                <a:spcPct val="150000"/>
              </a:lnSpc>
              <a:spcBef>
                <a:spcPts val="0"/>
              </a:spcBef>
              <a:spcAft>
                <a:spcPts val="0"/>
              </a:spcAft>
              <a:buClr>
                <a:schemeClr val="accent1"/>
              </a:buClr>
              <a:buSzPts val="1800"/>
              <a:buFont typeface="Lato"/>
              <a:buChar char="○"/>
            </a:pPr>
            <a:r>
              <a:rPr lang="en" sz="1800">
                <a:solidFill>
                  <a:schemeClr val="accent1"/>
                </a:solidFill>
                <a:latin typeface="Lato"/>
                <a:ea typeface="Lato"/>
                <a:cs typeface="Lato"/>
                <a:sym typeface="Lato"/>
              </a:rPr>
              <a:t>Loads inventory, sales, and system information into each their respective tabs</a:t>
            </a:r>
            <a:endParaRPr sz="1800">
              <a:solidFill>
                <a:schemeClr val="accent1"/>
              </a:solidFill>
              <a:latin typeface="Lato"/>
              <a:ea typeface="Lato"/>
              <a:cs typeface="Lato"/>
              <a:sym typeface="Lato"/>
            </a:endParaRPr>
          </a:p>
          <a:p>
            <a:pPr indent="-342900" lvl="0" marL="457200" rtl="0" algn="l">
              <a:lnSpc>
                <a:spcPct val="150000"/>
              </a:lnSpc>
              <a:spcBef>
                <a:spcPts val="0"/>
              </a:spcBef>
              <a:spcAft>
                <a:spcPts val="0"/>
              </a:spcAft>
              <a:buClr>
                <a:schemeClr val="accent1"/>
              </a:buClr>
              <a:buSzPts val="1800"/>
              <a:buFont typeface="Lato"/>
              <a:buChar char="●"/>
            </a:pPr>
            <a:r>
              <a:rPr lang="en" sz="1800">
                <a:solidFill>
                  <a:schemeClr val="accent1"/>
                </a:solidFill>
                <a:latin typeface="Lato"/>
                <a:ea typeface="Lato"/>
                <a:cs typeface="Lato"/>
                <a:sym typeface="Lato"/>
              </a:rPr>
              <a:t>Allows for manual updating of shared data</a:t>
            </a:r>
            <a:endParaRPr sz="1800">
              <a:solidFill>
                <a:schemeClr val="accent1"/>
              </a:solidFill>
              <a:latin typeface="Lato"/>
              <a:ea typeface="Lato"/>
              <a:cs typeface="Lato"/>
              <a:sym typeface="Lato"/>
            </a:endParaRPr>
          </a:p>
          <a:p>
            <a:pPr indent="-342900" lvl="0" marL="457200" rtl="0" algn="l">
              <a:lnSpc>
                <a:spcPct val="150000"/>
              </a:lnSpc>
              <a:spcBef>
                <a:spcPts val="0"/>
              </a:spcBef>
              <a:spcAft>
                <a:spcPts val="0"/>
              </a:spcAft>
              <a:buClr>
                <a:schemeClr val="accent1"/>
              </a:buClr>
              <a:buSzPts val="1800"/>
              <a:buFont typeface="Lato"/>
              <a:buChar char="●"/>
            </a:pPr>
            <a:r>
              <a:rPr lang="en" sz="1800">
                <a:solidFill>
                  <a:schemeClr val="accent1"/>
                </a:solidFill>
                <a:latin typeface="Lato"/>
                <a:ea typeface="Lato"/>
                <a:cs typeface="Lato"/>
                <a:sym typeface="Lato"/>
              </a:rPr>
              <a:t>Desktop app updates shared data every 3 minutes</a:t>
            </a:r>
            <a:endParaRPr sz="1800">
              <a:solidFill>
                <a:schemeClr val="accent1"/>
              </a:solidFill>
              <a:latin typeface="Lato"/>
              <a:ea typeface="Lato"/>
              <a:cs typeface="Lato"/>
              <a:sym typeface="Lato"/>
            </a:endParaRPr>
          </a:p>
          <a:p>
            <a:pPr indent="0" lvl="0" marL="914400" rtl="0" algn="l">
              <a:lnSpc>
                <a:spcPct val="150000"/>
              </a:lnSpc>
              <a:spcBef>
                <a:spcPts val="1600"/>
              </a:spcBef>
              <a:spcAft>
                <a:spcPts val="1600"/>
              </a:spcAft>
              <a:buNone/>
            </a:pPr>
            <a:r>
              <a:t/>
            </a:r>
            <a:endParaRPr sz="1800">
              <a:solidFill>
                <a:schemeClr val="accent1"/>
              </a:solidFill>
              <a:latin typeface="Lato"/>
              <a:ea typeface="Lato"/>
              <a:cs typeface="Lato"/>
              <a:sym typeface="Lato"/>
            </a:endParaRPr>
          </a:p>
        </p:txBody>
      </p:sp>
      <p:sp>
        <p:nvSpPr>
          <p:cNvPr id="475" name="Google Shape;475;p64"/>
          <p:cNvSpPr txBox="1"/>
          <p:nvPr>
            <p:ph idx="4294967295" type="title"/>
          </p:nvPr>
        </p:nvSpPr>
        <p:spPr>
          <a:xfrm>
            <a:off x="82025" y="0"/>
            <a:ext cx="9062100" cy="899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Task 5, Subtask 5.2: Allow exchange of data between the phone app and main computer </a:t>
            </a:r>
            <a:endParaRPr sz="2400">
              <a:latin typeface="Arial"/>
              <a:ea typeface="Arial"/>
              <a:cs typeface="Arial"/>
              <a:sym typeface="Arial"/>
            </a:endParaRPr>
          </a:p>
          <a:p>
            <a:pPr indent="0" lvl="0" marL="0" rtl="0" algn="l">
              <a:spcBef>
                <a:spcPts val="0"/>
              </a:spcBef>
              <a:spcAft>
                <a:spcPts val="0"/>
              </a:spcAft>
              <a:buNone/>
            </a:pPr>
            <a:r>
              <a:t/>
            </a:r>
            <a:endParaRPr/>
          </a:p>
        </p:txBody>
      </p:sp>
      <p:sp>
        <p:nvSpPr>
          <p:cNvPr id="476" name="Google Shape;476;p64"/>
          <p:cNvSpPr txBox="1"/>
          <p:nvPr/>
        </p:nvSpPr>
        <p:spPr>
          <a:xfrm>
            <a:off x="5105475" y="4657675"/>
            <a:ext cx="1507500" cy="33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Settings Options</a:t>
            </a:r>
            <a:endParaRPr/>
          </a:p>
        </p:txBody>
      </p:sp>
      <p:sp>
        <p:nvSpPr>
          <p:cNvPr id="477" name="Google Shape;477;p64"/>
          <p:cNvSpPr txBox="1"/>
          <p:nvPr/>
        </p:nvSpPr>
        <p:spPr>
          <a:xfrm>
            <a:off x="7421775" y="4657675"/>
            <a:ext cx="1163700" cy="38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URL Editor</a:t>
            </a:r>
            <a:endParaRPr/>
          </a:p>
        </p:txBody>
      </p:sp>
      <p:pic>
        <p:nvPicPr>
          <p:cNvPr id="478" name="Google Shape;478;p64"/>
          <p:cNvPicPr preferRelativeResize="0"/>
          <p:nvPr/>
        </p:nvPicPr>
        <p:blipFill>
          <a:blip r:embed="rId3">
            <a:alphaModFix/>
          </a:blip>
          <a:stretch>
            <a:fillRect/>
          </a:stretch>
        </p:blipFill>
        <p:spPr>
          <a:xfrm>
            <a:off x="7004950" y="1106825"/>
            <a:ext cx="1997354" cy="3550851"/>
          </a:xfrm>
          <a:prstGeom prst="rect">
            <a:avLst/>
          </a:prstGeom>
          <a:noFill/>
          <a:ln cap="flat" cmpd="sng" w="9525">
            <a:solidFill>
              <a:schemeClr val="dk2"/>
            </a:solidFill>
            <a:prstDash val="solid"/>
            <a:round/>
            <a:headEnd len="sm" w="sm" type="none"/>
            <a:tailEnd len="sm" w="sm" type="none"/>
          </a:ln>
        </p:spPr>
      </p:pic>
      <p:pic>
        <p:nvPicPr>
          <p:cNvPr id="479" name="Google Shape;479;p64"/>
          <p:cNvPicPr preferRelativeResize="0"/>
          <p:nvPr/>
        </p:nvPicPr>
        <p:blipFill>
          <a:blip r:embed="rId4">
            <a:alphaModFix/>
          </a:blip>
          <a:stretch>
            <a:fillRect/>
          </a:stretch>
        </p:blipFill>
        <p:spPr>
          <a:xfrm>
            <a:off x="4860550" y="1106825"/>
            <a:ext cx="1997350" cy="3550845"/>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3" name="Shape 483"/>
        <p:cNvGrpSpPr/>
        <p:nvPr/>
      </p:nvGrpSpPr>
      <p:grpSpPr>
        <a:xfrm>
          <a:off x="0" y="0"/>
          <a:ext cx="0" cy="0"/>
          <a:chOff x="0" y="0"/>
          <a:chExt cx="0" cy="0"/>
        </a:xfrm>
      </p:grpSpPr>
      <p:sp>
        <p:nvSpPr>
          <p:cNvPr id="484" name="Google Shape;484;p65"/>
          <p:cNvSpPr txBox="1"/>
          <p:nvPr>
            <p:ph idx="4294967295" type="title"/>
          </p:nvPr>
        </p:nvSpPr>
        <p:spPr>
          <a:xfrm>
            <a:off x="82025" y="0"/>
            <a:ext cx="9062100" cy="899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Task 5, Subtask 5.3: </a:t>
            </a:r>
            <a:r>
              <a:rPr lang="en" sz="2400">
                <a:latin typeface="Arial"/>
                <a:ea typeface="Arial"/>
                <a:cs typeface="Arial"/>
                <a:sym typeface="Arial"/>
              </a:rPr>
              <a:t>Provide Monitoring Features in the App</a:t>
            </a:r>
            <a:endParaRPr sz="2400">
              <a:latin typeface="Arial"/>
              <a:ea typeface="Arial"/>
              <a:cs typeface="Arial"/>
              <a:sym typeface="Arial"/>
            </a:endParaRPr>
          </a:p>
          <a:p>
            <a:pPr indent="0" lvl="0" marL="0" rtl="0" algn="l">
              <a:spcBef>
                <a:spcPts val="0"/>
              </a:spcBef>
              <a:spcAft>
                <a:spcPts val="0"/>
              </a:spcAft>
              <a:buNone/>
            </a:pPr>
            <a:r>
              <a:t/>
            </a:r>
            <a:endParaRPr/>
          </a:p>
        </p:txBody>
      </p:sp>
      <p:sp>
        <p:nvSpPr>
          <p:cNvPr id="485" name="Google Shape;485;p65"/>
          <p:cNvSpPr txBox="1"/>
          <p:nvPr/>
        </p:nvSpPr>
        <p:spPr>
          <a:xfrm>
            <a:off x="6767400" y="4369850"/>
            <a:ext cx="2376600" cy="22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System Status</a:t>
            </a:r>
            <a:r>
              <a:rPr lang="en"/>
              <a:t> Feature Tab</a:t>
            </a:r>
            <a:endParaRPr/>
          </a:p>
        </p:txBody>
      </p:sp>
      <p:sp>
        <p:nvSpPr>
          <p:cNvPr id="486" name="Google Shape;486;p65"/>
          <p:cNvSpPr txBox="1"/>
          <p:nvPr/>
        </p:nvSpPr>
        <p:spPr>
          <a:xfrm>
            <a:off x="4748765" y="4369850"/>
            <a:ext cx="1952100" cy="22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Inventory Feature Tab</a:t>
            </a:r>
            <a:endParaRPr/>
          </a:p>
        </p:txBody>
      </p:sp>
      <p:sp>
        <p:nvSpPr>
          <p:cNvPr id="487" name="Google Shape;487;p65"/>
          <p:cNvSpPr txBox="1"/>
          <p:nvPr/>
        </p:nvSpPr>
        <p:spPr>
          <a:xfrm>
            <a:off x="0" y="755275"/>
            <a:ext cx="4597800" cy="41010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chemeClr val="accent1"/>
              </a:buClr>
              <a:buSzPts val="1800"/>
              <a:buFont typeface="Lato"/>
              <a:buChar char="●"/>
            </a:pPr>
            <a:r>
              <a:rPr lang="en" sz="1800">
                <a:solidFill>
                  <a:schemeClr val="accent1"/>
                </a:solidFill>
                <a:latin typeface="Lato"/>
                <a:ea typeface="Lato"/>
                <a:cs typeface="Lato"/>
                <a:sym typeface="Lato"/>
              </a:rPr>
              <a:t>The three tabbed views show:</a:t>
            </a:r>
            <a:endParaRPr sz="1800">
              <a:solidFill>
                <a:schemeClr val="accent1"/>
              </a:solidFill>
              <a:latin typeface="Lato"/>
              <a:ea typeface="Lato"/>
              <a:cs typeface="Lato"/>
              <a:sym typeface="Lato"/>
            </a:endParaRPr>
          </a:p>
          <a:p>
            <a:pPr indent="-342900" lvl="1" marL="914400" rtl="0" algn="l">
              <a:lnSpc>
                <a:spcPct val="150000"/>
              </a:lnSpc>
              <a:spcBef>
                <a:spcPts val="0"/>
              </a:spcBef>
              <a:spcAft>
                <a:spcPts val="0"/>
              </a:spcAft>
              <a:buClr>
                <a:schemeClr val="accent1"/>
              </a:buClr>
              <a:buSzPts val="1800"/>
              <a:buFont typeface="Lato"/>
              <a:buChar char="○"/>
            </a:pPr>
            <a:r>
              <a:rPr lang="en" sz="1800">
                <a:solidFill>
                  <a:schemeClr val="accent1"/>
                </a:solidFill>
                <a:latin typeface="Lato"/>
                <a:ea typeface="Lato"/>
                <a:cs typeface="Lato"/>
                <a:sym typeface="Lato"/>
              </a:rPr>
              <a:t>Current inventory</a:t>
            </a:r>
            <a:endParaRPr sz="1800">
              <a:solidFill>
                <a:schemeClr val="accent1"/>
              </a:solidFill>
              <a:latin typeface="Lato"/>
              <a:ea typeface="Lato"/>
              <a:cs typeface="Lato"/>
              <a:sym typeface="Lato"/>
            </a:endParaRPr>
          </a:p>
          <a:p>
            <a:pPr indent="-342900" lvl="2" marL="1371600" rtl="0" algn="l">
              <a:lnSpc>
                <a:spcPct val="150000"/>
              </a:lnSpc>
              <a:spcBef>
                <a:spcPts val="0"/>
              </a:spcBef>
              <a:spcAft>
                <a:spcPts val="0"/>
              </a:spcAft>
              <a:buClr>
                <a:schemeClr val="accent1"/>
              </a:buClr>
              <a:buSzPts val="1800"/>
              <a:buFont typeface="Lato"/>
              <a:buChar char="■"/>
            </a:pPr>
            <a:r>
              <a:rPr lang="en" sz="1800">
                <a:solidFill>
                  <a:schemeClr val="accent1"/>
                </a:solidFill>
                <a:latin typeface="Lato"/>
                <a:ea typeface="Lato"/>
                <a:cs typeface="Lato"/>
                <a:sym typeface="Lato"/>
              </a:rPr>
              <a:t>Quantity left</a:t>
            </a:r>
            <a:endParaRPr sz="1800">
              <a:solidFill>
                <a:schemeClr val="accent1"/>
              </a:solidFill>
              <a:latin typeface="Lato"/>
              <a:ea typeface="Lato"/>
              <a:cs typeface="Lato"/>
              <a:sym typeface="Lato"/>
            </a:endParaRPr>
          </a:p>
          <a:p>
            <a:pPr indent="-342900" lvl="2" marL="1371600" rtl="0" algn="l">
              <a:lnSpc>
                <a:spcPct val="150000"/>
              </a:lnSpc>
              <a:spcBef>
                <a:spcPts val="0"/>
              </a:spcBef>
              <a:spcAft>
                <a:spcPts val="0"/>
              </a:spcAft>
              <a:buClr>
                <a:schemeClr val="accent1"/>
              </a:buClr>
              <a:buSzPts val="1800"/>
              <a:buFont typeface="Lato"/>
              <a:buChar char="■"/>
            </a:pPr>
            <a:r>
              <a:rPr lang="en" sz="1800">
                <a:solidFill>
                  <a:schemeClr val="accent1"/>
                </a:solidFill>
                <a:latin typeface="Lato"/>
                <a:ea typeface="Lato"/>
                <a:cs typeface="Lato"/>
                <a:sym typeface="Lato"/>
              </a:rPr>
              <a:t>Original quantity</a:t>
            </a:r>
            <a:endParaRPr sz="1800">
              <a:solidFill>
                <a:schemeClr val="accent1"/>
              </a:solidFill>
              <a:latin typeface="Lato"/>
              <a:ea typeface="Lato"/>
              <a:cs typeface="Lato"/>
              <a:sym typeface="Lato"/>
            </a:endParaRPr>
          </a:p>
          <a:p>
            <a:pPr indent="-342900" lvl="1" marL="914400" rtl="0" algn="l">
              <a:lnSpc>
                <a:spcPct val="150000"/>
              </a:lnSpc>
              <a:spcBef>
                <a:spcPts val="0"/>
              </a:spcBef>
              <a:spcAft>
                <a:spcPts val="0"/>
              </a:spcAft>
              <a:buClr>
                <a:schemeClr val="accent1"/>
              </a:buClr>
              <a:buSzPts val="1800"/>
              <a:buFont typeface="Lato"/>
              <a:buChar char="○"/>
            </a:pPr>
            <a:r>
              <a:rPr lang="en" sz="1800">
                <a:solidFill>
                  <a:schemeClr val="accent1"/>
                </a:solidFill>
                <a:latin typeface="Lato"/>
                <a:ea typeface="Lato"/>
                <a:cs typeface="Lato"/>
                <a:sym typeface="Lato"/>
              </a:rPr>
              <a:t>Sales for specific days</a:t>
            </a:r>
            <a:endParaRPr sz="1800">
              <a:solidFill>
                <a:schemeClr val="accent1"/>
              </a:solidFill>
              <a:latin typeface="Lato"/>
              <a:ea typeface="Lato"/>
              <a:cs typeface="Lato"/>
              <a:sym typeface="Lato"/>
            </a:endParaRPr>
          </a:p>
          <a:p>
            <a:pPr indent="-342900" lvl="2" marL="1371600" rtl="0" algn="l">
              <a:lnSpc>
                <a:spcPct val="150000"/>
              </a:lnSpc>
              <a:spcBef>
                <a:spcPts val="0"/>
              </a:spcBef>
              <a:spcAft>
                <a:spcPts val="0"/>
              </a:spcAft>
              <a:buClr>
                <a:schemeClr val="accent1"/>
              </a:buClr>
              <a:buSzPts val="1800"/>
              <a:buFont typeface="Lato"/>
              <a:buChar char="■"/>
            </a:pPr>
            <a:r>
              <a:rPr lang="en" sz="1800">
                <a:solidFill>
                  <a:schemeClr val="accent1"/>
                </a:solidFill>
                <a:latin typeface="Lato"/>
                <a:ea typeface="Lato"/>
                <a:cs typeface="Lato"/>
                <a:sym typeface="Lato"/>
              </a:rPr>
              <a:t>A graph to show individual drink sales</a:t>
            </a:r>
            <a:endParaRPr sz="1800">
              <a:solidFill>
                <a:schemeClr val="accent1"/>
              </a:solidFill>
              <a:latin typeface="Lato"/>
              <a:ea typeface="Lato"/>
              <a:cs typeface="Lato"/>
              <a:sym typeface="Lato"/>
            </a:endParaRPr>
          </a:p>
          <a:p>
            <a:pPr indent="-342900" lvl="1" marL="914400" rtl="0" algn="l">
              <a:lnSpc>
                <a:spcPct val="150000"/>
              </a:lnSpc>
              <a:spcBef>
                <a:spcPts val="0"/>
              </a:spcBef>
              <a:spcAft>
                <a:spcPts val="0"/>
              </a:spcAft>
              <a:buClr>
                <a:schemeClr val="accent1"/>
              </a:buClr>
              <a:buSzPts val="1800"/>
              <a:buFont typeface="Lato"/>
              <a:buChar char="○"/>
            </a:pPr>
            <a:r>
              <a:rPr lang="en" sz="1800">
                <a:solidFill>
                  <a:schemeClr val="accent1"/>
                </a:solidFill>
                <a:latin typeface="Lato"/>
                <a:ea typeface="Lato"/>
                <a:cs typeface="Lato"/>
                <a:sym typeface="Lato"/>
              </a:rPr>
              <a:t>System status information</a:t>
            </a:r>
            <a:endParaRPr sz="1800">
              <a:solidFill>
                <a:schemeClr val="accent1"/>
              </a:solidFill>
              <a:latin typeface="Lato"/>
              <a:ea typeface="Lato"/>
              <a:cs typeface="Lato"/>
              <a:sym typeface="Lato"/>
            </a:endParaRPr>
          </a:p>
          <a:p>
            <a:pPr indent="-342900" lvl="0" marL="457200" rtl="0" algn="l">
              <a:lnSpc>
                <a:spcPct val="150000"/>
              </a:lnSpc>
              <a:spcBef>
                <a:spcPts val="0"/>
              </a:spcBef>
              <a:spcAft>
                <a:spcPts val="0"/>
              </a:spcAft>
              <a:buClr>
                <a:schemeClr val="accent1"/>
              </a:buClr>
              <a:buSzPts val="1800"/>
              <a:buFont typeface="Lato"/>
              <a:buChar char="●"/>
            </a:pPr>
            <a:r>
              <a:rPr lang="en" sz="1800">
                <a:solidFill>
                  <a:schemeClr val="accent1"/>
                </a:solidFill>
                <a:latin typeface="Lato"/>
                <a:ea typeface="Lato"/>
                <a:cs typeface="Lato"/>
                <a:sym typeface="Lato"/>
              </a:rPr>
              <a:t>A notification will be sent if the quantity left is half of the original quantity</a:t>
            </a:r>
            <a:endParaRPr sz="1800">
              <a:solidFill>
                <a:schemeClr val="accent1"/>
              </a:solidFill>
              <a:latin typeface="Lato"/>
              <a:ea typeface="Lato"/>
              <a:cs typeface="Lato"/>
              <a:sym typeface="Lato"/>
            </a:endParaRPr>
          </a:p>
        </p:txBody>
      </p:sp>
      <p:pic>
        <p:nvPicPr>
          <p:cNvPr id="488" name="Google Shape;488;p65"/>
          <p:cNvPicPr preferRelativeResize="0"/>
          <p:nvPr/>
        </p:nvPicPr>
        <p:blipFill>
          <a:blip r:embed="rId3">
            <a:alphaModFix/>
          </a:blip>
          <a:stretch>
            <a:fillRect/>
          </a:stretch>
        </p:blipFill>
        <p:spPr>
          <a:xfrm>
            <a:off x="4750200" y="1051500"/>
            <a:ext cx="1780848" cy="3165952"/>
          </a:xfrm>
          <a:prstGeom prst="rect">
            <a:avLst/>
          </a:prstGeom>
          <a:noFill/>
          <a:ln>
            <a:noFill/>
          </a:ln>
        </p:spPr>
      </p:pic>
      <p:pic>
        <p:nvPicPr>
          <p:cNvPr id="489" name="Google Shape;489;p65"/>
          <p:cNvPicPr preferRelativeResize="0"/>
          <p:nvPr/>
        </p:nvPicPr>
        <p:blipFill>
          <a:blip r:embed="rId4">
            <a:alphaModFix/>
          </a:blip>
          <a:stretch>
            <a:fillRect/>
          </a:stretch>
        </p:blipFill>
        <p:spPr>
          <a:xfrm>
            <a:off x="7065273" y="1051500"/>
            <a:ext cx="1780848" cy="3165952"/>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9" name="Shape 159"/>
        <p:cNvGrpSpPr/>
        <p:nvPr/>
      </p:nvGrpSpPr>
      <p:grpSpPr>
        <a:xfrm>
          <a:off x="0" y="0"/>
          <a:ext cx="0" cy="0"/>
          <a:chOff x="0" y="0"/>
          <a:chExt cx="0" cy="0"/>
        </a:xfrm>
      </p:grpSpPr>
      <p:sp>
        <p:nvSpPr>
          <p:cNvPr id="160" name="Google Shape;160;p21"/>
          <p:cNvSpPr txBox="1"/>
          <p:nvPr>
            <p:ph idx="1" type="body"/>
          </p:nvPr>
        </p:nvSpPr>
        <p:spPr>
          <a:xfrm>
            <a:off x="729450" y="2078875"/>
            <a:ext cx="3842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Robotic arm based design</a:t>
            </a:r>
            <a:endParaRPr/>
          </a:p>
          <a:p>
            <a:pPr indent="-311150" lvl="0" marL="457200" rtl="0" algn="l">
              <a:spcBef>
                <a:spcPts val="1000"/>
              </a:spcBef>
              <a:spcAft>
                <a:spcPts val="0"/>
              </a:spcAft>
              <a:buSzPts val="1300"/>
              <a:buChar char="➔"/>
            </a:pPr>
            <a:r>
              <a:rPr lang="en"/>
              <a:t>Suspended drinks with special spouts</a:t>
            </a:r>
            <a:endParaRPr/>
          </a:p>
          <a:p>
            <a:pPr indent="-311150" lvl="0" marL="457200" rtl="0" algn="l">
              <a:spcBef>
                <a:spcPts val="1000"/>
              </a:spcBef>
              <a:spcAft>
                <a:spcPts val="0"/>
              </a:spcAft>
              <a:buSzPts val="1300"/>
              <a:buChar char="➔"/>
            </a:pPr>
            <a:r>
              <a:rPr lang="en"/>
              <a:t>Makes drinks that are stirred, shook, and muddle</a:t>
            </a:r>
            <a:endParaRPr/>
          </a:p>
          <a:p>
            <a:pPr indent="-311150" lvl="0" marL="457200" rtl="0" algn="l">
              <a:spcBef>
                <a:spcPts val="1000"/>
              </a:spcBef>
              <a:spcAft>
                <a:spcPts val="0"/>
              </a:spcAft>
              <a:buSzPts val="1300"/>
              <a:buChar char="➔"/>
            </a:pPr>
            <a:r>
              <a:rPr lang="en"/>
              <a:t>Two drinks per minute</a:t>
            </a:r>
            <a:endParaRPr/>
          </a:p>
          <a:p>
            <a:pPr indent="-311150" lvl="0" marL="457200" rtl="0" algn="l">
              <a:spcBef>
                <a:spcPts val="1000"/>
              </a:spcBef>
              <a:spcAft>
                <a:spcPts val="0"/>
              </a:spcAft>
              <a:buSzPts val="1300"/>
              <a:buChar char="➔"/>
            </a:pPr>
            <a:r>
              <a:rPr lang="en"/>
              <a:t>30 spirits and 21 mixers</a:t>
            </a:r>
            <a:endParaRPr/>
          </a:p>
          <a:p>
            <a:pPr indent="0" lvl="0" marL="0" rtl="0" algn="l">
              <a:spcBef>
                <a:spcPts val="1000"/>
              </a:spcBef>
              <a:spcAft>
                <a:spcPts val="1000"/>
              </a:spcAft>
              <a:buNone/>
            </a:pPr>
            <a:r>
              <a:t/>
            </a:r>
            <a:endParaRPr/>
          </a:p>
        </p:txBody>
      </p:sp>
      <p:sp>
        <p:nvSpPr>
          <p:cNvPr id="161" name="Google Shape;161;p2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Royal Caribbean Bar Tending Robot</a:t>
            </a:r>
            <a:endParaRPr/>
          </a:p>
        </p:txBody>
      </p:sp>
      <p:pic>
        <p:nvPicPr>
          <p:cNvPr id="162" name="Google Shape;162;p21"/>
          <p:cNvPicPr preferRelativeResize="0"/>
          <p:nvPr/>
        </p:nvPicPr>
        <p:blipFill>
          <a:blip r:embed="rId3">
            <a:alphaModFix/>
          </a:blip>
          <a:stretch>
            <a:fillRect/>
          </a:stretch>
        </p:blipFill>
        <p:spPr>
          <a:xfrm>
            <a:off x="5148900" y="2006250"/>
            <a:ext cx="3842702" cy="2561801"/>
          </a:xfrm>
          <a:prstGeom prst="rect">
            <a:avLst/>
          </a:prstGeom>
          <a:noFill/>
          <a:ln>
            <a:noFill/>
          </a:ln>
        </p:spPr>
      </p:pic>
      <p:sp>
        <p:nvSpPr>
          <p:cNvPr id="163" name="Google Shape;163;p21"/>
          <p:cNvSpPr txBox="1"/>
          <p:nvPr/>
        </p:nvSpPr>
        <p:spPr>
          <a:xfrm>
            <a:off x="3179700" y="683225"/>
            <a:ext cx="2784600" cy="41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21"/>
          <p:cNvSpPr txBox="1"/>
          <p:nvPr>
            <p:ph type="title"/>
          </p:nvPr>
        </p:nvSpPr>
        <p:spPr>
          <a:xfrm>
            <a:off x="2650650" y="483150"/>
            <a:ext cx="3842700" cy="68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Market</a:t>
            </a:r>
            <a:r>
              <a:rPr lang="en"/>
              <a:t> solution #1</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3" name="Shape 493"/>
        <p:cNvGrpSpPr/>
        <p:nvPr/>
      </p:nvGrpSpPr>
      <p:grpSpPr>
        <a:xfrm>
          <a:off x="0" y="0"/>
          <a:ext cx="0" cy="0"/>
          <a:chOff x="0" y="0"/>
          <a:chExt cx="0" cy="0"/>
        </a:xfrm>
      </p:grpSpPr>
      <p:sp>
        <p:nvSpPr>
          <p:cNvPr id="494" name="Google Shape;494;p66"/>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Questions?</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8" name="Shape 498"/>
        <p:cNvGrpSpPr/>
        <p:nvPr/>
      </p:nvGrpSpPr>
      <p:grpSpPr>
        <a:xfrm>
          <a:off x="0" y="0"/>
          <a:ext cx="0" cy="0"/>
          <a:chOff x="0" y="0"/>
          <a:chExt cx="0" cy="0"/>
        </a:xfrm>
      </p:grpSpPr>
      <p:sp>
        <p:nvSpPr>
          <p:cNvPr id="499" name="Google Shape;499;p6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References</a:t>
            </a:r>
            <a:endParaRPr/>
          </a:p>
        </p:txBody>
      </p:sp>
      <p:sp>
        <p:nvSpPr>
          <p:cNvPr id="500" name="Google Shape;500;p6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3"/>
              </a:rPr>
              <a:t>http://www.royalcaribbean.com/connect/robot-bartenders-shake-things-up-at-sea/</a:t>
            </a:r>
            <a:endParaRPr>
              <a:solidFill>
                <a:schemeClr val="accent5"/>
              </a:solidFill>
            </a:endParaRPr>
          </a:p>
          <a:p>
            <a:pPr indent="0" lvl="0" marL="0" rtl="0" algn="l">
              <a:spcBef>
                <a:spcPts val="1000"/>
              </a:spcBef>
              <a:spcAft>
                <a:spcPts val="0"/>
              </a:spcAft>
              <a:buNone/>
            </a:pPr>
            <a:r>
              <a:rPr lang="en" u="sng">
                <a:solidFill>
                  <a:schemeClr val="hlink"/>
                </a:solidFill>
                <a:hlinkClick r:id="rId4"/>
              </a:rPr>
              <a:t>https://www.youtube.com/watch?v=fAh6hQRKBU8</a:t>
            </a:r>
            <a:endParaRPr>
              <a:solidFill>
                <a:schemeClr val="accent5"/>
              </a:solidFill>
            </a:endParaRPr>
          </a:p>
          <a:p>
            <a:pPr indent="0" lvl="0" marL="0" rtl="0" algn="l">
              <a:spcBef>
                <a:spcPts val="1000"/>
              </a:spcBef>
              <a:spcAft>
                <a:spcPts val="0"/>
              </a:spcAft>
              <a:buNone/>
            </a:pPr>
            <a:r>
              <a:rPr lang="en" u="sng">
                <a:solidFill>
                  <a:schemeClr val="hlink"/>
                </a:solidFill>
                <a:hlinkClick r:id="rId5"/>
              </a:rPr>
              <a:t>https://intellipaat.com/tutorial/tutorial-mongodb-tutorial/mongodb-crud-operations/</a:t>
            </a:r>
            <a:endParaRPr>
              <a:solidFill>
                <a:schemeClr val="accent5"/>
              </a:solidFill>
            </a:endParaRPr>
          </a:p>
          <a:p>
            <a:pPr indent="0" lvl="0" marL="0" rtl="0" algn="l">
              <a:spcBef>
                <a:spcPts val="1000"/>
              </a:spcBef>
              <a:spcAft>
                <a:spcPts val="0"/>
              </a:spcAft>
              <a:buNone/>
            </a:pPr>
            <a:r>
              <a:rPr lang="en" u="sng">
                <a:solidFill>
                  <a:schemeClr val="hlink"/>
                </a:solidFill>
                <a:hlinkClick r:id="rId6"/>
              </a:rPr>
              <a:t>https://docstore.mik.ua/orelly/perl3/tk/ch02_02.htm</a:t>
            </a:r>
            <a:endParaRPr>
              <a:solidFill>
                <a:schemeClr val="accent5"/>
              </a:solidFill>
            </a:endParaRPr>
          </a:p>
          <a:p>
            <a:pPr indent="0" lvl="0" marL="0" rtl="0" algn="l">
              <a:spcBef>
                <a:spcPts val="1000"/>
              </a:spcBef>
              <a:spcAft>
                <a:spcPts val="0"/>
              </a:spcAft>
              <a:buNone/>
            </a:pPr>
            <a:r>
              <a:rPr lang="en" u="sng">
                <a:solidFill>
                  <a:schemeClr val="hlink"/>
                </a:solidFill>
                <a:hlinkClick r:id="rId7"/>
              </a:rPr>
              <a:t>https://en.wikipedia.org/wiki/Model%E2%80%93view%E2%80%93controller</a:t>
            </a:r>
            <a:endParaRPr>
              <a:solidFill>
                <a:schemeClr val="accent5"/>
              </a:solidFill>
            </a:endParaRPr>
          </a:p>
          <a:p>
            <a:pPr indent="0" lvl="0" marL="0" rtl="0" algn="l">
              <a:spcBef>
                <a:spcPts val="1000"/>
              </a:spcBef>
              <a:spcAft>
                <a:spcPts val="0"/>
              </a:spcAft>
              <a:buNone/>
            </a:pPr>
            <a:r>
              <a:t/>
            </a:r>
            <a:endParaRPr>
              <a:solidFill>
                <a:schemeClr val="accent5"/>
              </a:solidFill>
            </a:endParaRPr>
          </a:p>
          <a:p>
            <a:pPr indent="0" lvl="0" marL="0" rtl="0" algn="l">
              <a:spcBef>
                <a:spcPts val="1000"/>
              </a:spcBef>
              <a:spcAft>
                <a:spcPts val="0"/>
              </a:spcAft>
              <a:buNone/>
            </a:pPr>
            <a:r>
              <a:t/>
            </a:r>
            <a:endParaRPr>
              <a:solidFill>
                <a:schemeClr val="accent5"/>
              </a:solidFill>
            </a:endParaRPr>
          </a:p>
          <a:p>
            <a:pPr indent="0" lvl="0" marL="0" rtl="0" algn="l">
              <a:spcBef>
                <a:spcPts val="1000"/>
              </a:spcBef>
              <a:spcAft>
                <a:spcPts val="1000"/>
              </a:spcAft>
              <a:buNone/>
            </a:pPr>
            <a:r>
              <a:t/>
            </a:r>
            <a:endParaRPr>
              <a:solidFill>
                <a:schemeClr val="accent5"/>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8" name="Shape 168"/>
        <p:cNvGrpSpPr/>
        <p:nvPr/>
      </p:nvGrpSpPr>
      <p:grpSpPr>
        <a:xfrm>
          <a:off x="0" y="0"/>
          <a:ext cx="0" cy="0"/>
          <a:chOff x="0" y="0"/>
          <a:chExt cx="0" cy="0"/>
        </a:xfrm>
      </p:grpSpPr>
      <p:sp>
        <p:nvSpPr>
          <p:cNvPr id="169" name="Google Shape;169;p22"/>
          <p:cNvSpPr txBox="1"/>
          <p:nvPr>
            <p:ph idx="1" type="body"/>
          </p:nvPr>
        </p:nvSpPr>
        <p:spPr>
          <a:xfrm>
            <a:off x="729450" y="2078875"/>
            <a:ext cx="3842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Linear translation to dispense drinks into cup</a:t>
            </a:r>
            <a:endParaRPr/>
          </a:p>
          <a:p>
            <a:pPr indent="-311150" lvl="0" marL="457200" rtl="0" algn="l">
              <a:spcBef>
                <a:spcPts val="1000"/>
              </a:spcBef>
              <a:spcAft>
                <a:spcPts val="0"/>
              </a:spcAft>
              <a:buSzPts val="1300"/>
              <a:buChar char="➔"/>
            </a:pPr>
            <a:r>
              <a:rPr lang="en"/>
              <a:t>Beaumont Spirit Measure device</a:t>
            </a:r>
            <a:endParaRPr/>
          </a:p>
          <a:p>
            <a:pPr indent="-311150" lvl="0" marL="457200" rtl="0" algn="l">
              <a:spcBef>
                <a:spcPts val="1000"/>
              </a:spcBef>
              <a:spcAft>
                <a:spcPts val="0"/>
              </a:spcAft>
              <a:buSzPts val="1300"/>
              <a:buChar char="➔"/>
            </a:pPr>
            <a:r>
              <a:rPr lang="en"/>
              <a:t>1 drink at a time</a:t>
            </a:r>
            <a:endParaRPr/>
          </a:p>
          <a:p>
            <a:pPr indent="-311150" lvl="0" marL="457200" rtl="0" algn="l">
              <a:spcBef>
                <a:spcPts val="1000"/>
              </a:spcBef>
              <a:spcAft>
                <a:spcPts val="0"/>
              </a:spcAft>
              <a:buSzPts val="1300"/>
              <a:buChar char="➔"/>
            </a:pPr>
            <a:r>
              <a:rPr lang="en"/>
              <a:t>9 drinks available and suspended</a:t>
            </a:r>
            <a:endParaRPr/>
          </a:p>
          <a:p>
            <a:pPr indent="0" lvl="0" marL="0" rtl="0" algn="l">
              <a:spcBef>
                <a:spcPts val="1000"/>
              </a:spcBef>
              <a:spcAft>
                <a:spcPts val="1000"/>
              </a:spcAft>
              <a:buNone/>
            </a:pPr>
            <a:r>
              <a:t/>
            </a:r>
            <a:endParaRPr/>
          </a:p>
        </p:txBody>
      </p:sp>
      <p:sp>
        <p:nvSpPr>
          <p:cNvPr id="170" name="Google Shape;170;p2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Random Youtube Drink Making Robot</a:t>
            </a:r>
            <a:endParaRPr/>
          </a:p>
        </p:txBody>
      </p:sp>
      <p:pic>
        <p:nvPicPr>
          <p:cNvPr id="171" name="Google Shape;171;p22"/>
          <p:cNvPicPr preferRelativeResize="0"/>
          <p:nvPr/>
        </p:nvPicPr>
        <p:blipFill>
          <a:blip r:embed="rId3">
            <a:alphaModFix/>
          </a:blip>
          <a:stretch>
            <a:fillRect/>
          </a:stretch>
        </p:blipFill>
        <p:spPr>
          <a:xfrm>
            <a:off x="5004474" y="1969675"/>
            <a:ext cx="3995900" cy="2990975"/>
          </a:xfrm>
          <a:prstGeom prst="rect">
            <a:avLst/>
          </a:prstGeom>
          <a:noFill/>
          <a:ln>
            <a:noFill/>
          </a:ln>
        </p:spPr>
      </p:pic>
      <p:sp>
        <p:nvSpPr>
          <p:cNvPr id="172" name="Google Shape;172;p22"/>
          <p:cNvSpPr txBox="1"/>
          <p:nvPr>
            <p:ph type="title"/>
          </p:nvPr>
        </p:nvSpPr>
        <p:spPr>
          <a:xfrm>
            <a:off x="2650650" y="483150"/>
            <a:ext cx="3842700" cy="68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Market solution #2</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6" name="Shape 176"/>
        <p:cNvGrpSpPr/>
        <p:nvPr/>
      </p:nvGrpSpPr>
      <p:grpSpPr>
        <a:xfrm>
          <a:off x="0" y="0"/>
          <a:ext cx="0" cy="0"/>
          <a:chOff x="0" y="0"/>
          <a:chExt cx="0" cy="0"/>
        </a:xfrm>
      </p:grpSpPr>
      <p:sp>
        <p:nvSpPr>
          <p:cNvPr id="177" name="Google Shape;177;p23"/>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Objective</a:t>
            </a:r>
            <a:endParaRPr/>
          </a:p>
        </p:txBody>
      </p:sp>
      <p:sp>
        <p:nvSpPr>
          <p:cNvPr id="178" name="Google Shape;178;p23"/>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600">
                <a:solidFill>
                  <a:schemeClr val="dk1"/>
                </a:solidFill>
              </a:rPr>
              <a:t>Design an automated cocktailer machine that will offer a more economical solution to reduce wait time for drinks and reduce human error in the drink making process.</a:t>
            </a:r>
            <a:endParaRPr b="1" sz="1600">
              <a:solidFill>
                <a:schemeClr val="dk1"/>
              </a:solidFill>
            </a:endParaRPr>
          </a:p>
          <a:p>
            <a:pPr indent="0" lvl="0" marL="0" rtl="0" algn="l">
              <a:spcBef>
                <a:spcPts val="10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2" name="Shape 182"/>
        <p:cNvGrpSpPr/>
        <p:nvPr/>
      </p:nvGrpSpPr>
      <p:grpSpPr>
        <a:xfrm>
          <a:off x="0" y="0"/>
          <a:ext cx="0" cy="0"/>
          <a:chOff x="0" y="0"/>
          <a:chExt cx="0" cy="0"/>
        </a:xfrm>
      </p:grpSpPr>
      <p:sp>
        <p:nvSpPr>
          <p:cNvPr id="183" name="Google Shape;183;p2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Design Requirements and Constraints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7" name="Shape 187"/>
        <p:cNvGrpSpPr/>
        <p:nvPr/>
      </p:nvGrpSpPr>
      <p:grpSpPr>
        <a:xfrm>
          <a:off x="0" y="0"/>
          <a:ext cx="0" cy="0"/>
          <a:chOff x="0" y="0"/>
          <a:chExt cx="0" cy="0"/>
        </a:xfrm>
      </p:grpSpPr>
      <p:sp>
        <p:nvSpPr>
          <p:cNvPr id="188" name="Google Shape;188;p25"/>
          <p:cNvSpPr txBox="1"/>
          <p:nvPr>
            <p:ph type="title"/>
          </p:nvPr>
        </p:nvSpPr>
        <p:spPr>
          <a:xfrm>
            <a:off x="727650" y="11959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Design Requirements</a:t>
            </a:r>
            <a:endParaRPr/>
          </a:p>
        </p:txBody>
      </p:sp>
      <p:sp>
        <p:nvSpPr>
          <p:cNvPr id="189" name="Google Shape;189;p25"/>
          <p:cNvSpPr txBox="1"/>
          <p:nvPr>
            <p:ph idx="1" type="body"/>
          </p:nvPr>
        </p:nvSpPr>
        <p:spPr>
          <a:xfrm>
            <a:off x="727650" y="1876950"/>
            <a:ext cx="5021700" cy="3080700"/>
          </a:xfrm>
          <a:prstGeom prst="rect">
            <a:avLst/>
          </a:prstGeom>
        </p:spPr>
        <p:txBody>
          <a:bodyPr anchorCtr="0" anchor="t" bIns="91425" lIns="91425" spcFirstLastPara="1" rIns="91425" wrap="square" tIns="91425">
            <a:noAutofit/>
          </a:bodyPr>
          <a:lstStyle/>
          <a:p>
            <a:pPr indent="-317500" lvl="0" marL="457200" rtl="0" algn="l">
              <a:lnSpc>
                <a:spcPct val="150000"/>
              </a:lnSpc>
              <a:spcBef>
                <a:spcPts val="0"/>
              </a:spcBef>
              <a:spcAft>
                <a:spcPts val="0"/>
              </a:spcAft>
              <a:buSzPts val="1400"/>
              <a:buChar char="❖"/>
            </a:pPr>
            <a:r>
              <a:rPr lang="en" sz="1400"/>
              <a:t>General Specifications:</a:t>
            </a:r>
            <a:endParaRPr sz="1400"/>
          </a:p>
          <a:p>
            <a:pPr indent="-317500" lvl="1" marL="914400" rtl="0" algn="l">
              <a:lnSpc>
                <a:spcPct val="150000"/>
              </a:lnSpc>
              <a:spcBef>
                <a:spcPts val="0"/>
              </a:spcBef>
              <a:spcAft>
                <a:spcPts val="0"/>
              </a:spcAft>
              <a:buSzPts val="1400"/>
              <a:buChar char="➢"/>
            </a:pPr>
            <a:r>
              <a:rPr lang="en" sz="1400"/>
              <a:t>Dimensions:</a:t>
            </a:r>
            <a:r>
              <a:rPr lang="en" sz="1400"/>
              <a:t> 3’ x 2’ x 3’ (lwh)</a:t>
            </a:r>
            <a:endParaRPr sz="1400"/>
          </a:p>
          <a:p>
            <a:pPr indent="-317500" lvl="1" marL="914400" rtl="0" algn="l">
              <a:lnSpc>
                <a:spcPct val="150000"/>
              </a:lnSpc>
              <a:spcBef>
                <a:spcPts val="0"/>
              </a:spcBef>
              <a:spcAft>
                <a:spcPts val="0"/>
              </a:spcAft>
              <a:buSzPts val="1400"/>
              <a:buChar char="➢"/>
            </a:pPr>
            <a:r>
              <a:rPr lang="en" sz="1400"/>
              <a:t>Dry Weight:</a:t>
            </a:r>
            <a:r>
              <a:rPr lang="en" sz="1400"/>
              <a:t> 50 lbs</a:t>
            </a:r>
            <a:endParaRPr sz="1400"/>
          </a:p>
          <a:p>
            <a:pPr indent="-317500" lvl="1" marL="914400" rtl="0" algn="l">
              <a:lnSpc>
                <a:spcPct val="150000"/>
              </a:lnSpc>
              <a:spcBef>
                <a:spcPts val="0"/>
              </a:spcBef>
              <a:spcAft>
                <a:spcPts val="0"/>
              </a:spcAft>
              <a:buSzPts val="1400"/>
              <a:buChar char="➢"/>
            </a:pPr>
            <a:r>
              <a:rPr lang="en" sz="1400"/>
              <a:t>Power Requirements: 120V</a:t>
            </a:r>
            <a:endParaRPr sz="1400"/>
          </a:p>
          <a:p>
            <a:pPr indent="-317500" lvl="1" marL="914400" rtl="0" algn="l">
              <a:lnSpc>
                <a:spcPct val="150000"/>
              </a:lnSpc>
              <a:spcBef>
                <a:spcPts val="0"/>
              </a:spcBef>
              <a:spcAft>
                <a:spcPts val="0"/>
              </a:spcAft>
              <a:buSzPts val="1400"/>
              <a:buChar char="➢"/>
            </a:pPr>
            <a:r>
              <a:rPr lang="en" sz="1400"/>
              <a:t>Capacity: Bottles for 12 Liquids</a:t>
            </a:r>
            <a:endParaRPr sz="1400"/>
          </a:p>
          <a:p>
            <a:pPr indent="-317500" lvl="0" marL="457200" rtl="0" algn="l">
              <a:lnSpc>
                <a:spcPct val="150000"/>
              </a:lnSpc>
              <a:spcBef>
                <a:spcPts val="0"/>
              </a:spcBef>
              <a:spcAft>
                <a:spcPts val="0"/>
              </a:spcAft>
              <a:buSzPts val="1400"/>
              <a:buChar char="❖"/>
            </a:pPr>
            <a:r>
              <a:rPr lang="en" sz="1400"/>
              <a:t>Embedded System Specifications:</a:t>
            </a:r>
            <a:endParaRPr sz="1400"/>
          </a:p>
          <a:p>
            <a:pPr indent="-317500" lvl="1" marL="914400" rtl="0" algn="l">
              <a:lnSpc>
                <a:spcPct val="150000"/>
              </a:lnSpc>
              <a:spcBef>
                <a:spcPts val="0"/>
              </a:spcBef>
              <a:spcAft>
                <a:spcPts val="0"/>
              </a:spcAft>
              <a:buSzPts val="1400"/>
              <a:buChar char="➢"/>
            </a:pPr>
            <a:r>
              <a:rPr lang="en" sz="1400"/>
              <a:t>Two System Configurations:</a:t>
            </a:r>
            <a:endParaRPr sz="1400"/>
          </a:p>
          <a:p>
            <a:pPr indent="-317500" lvl="2" marL="1371600" rtl="0" algn="l">
              <a:lnSpc>
                <a:spcPct val="150000"/>
              </a:lnSpc>
              <a:spcBef>
                <a:spcPts val="0"/>
              </a:spcBef>
              <a:spcAft>
                <a:spcPts val="0"/>
              </a:spcAft>
              <a:buSzPts val="1400"/>
              <a:buChar char="■"/>
            </a:pPr>
            <a:r>
              <a:rPr lang="en" sz="1400"/>
              <a:t>Subordinate Mode and Stand-Alone Mode</a:t>
            </a:r>
            <a:endParaRPr sz="1400"/>
          </a:p>
          <a:p>
            <a:pPr indent="-317500" lvl="1" marL="914400" rtl="0" algn="l">
              <a:lnSpc>
                <a:spcPct val="150000"/>
              </a:lnSpc>
              <a:spcBef>
                <a:spcPts val="0"/>
              </a:spcBef>
              <a:spcAft>
                <a:spcPts val="0"/>
              </a:spcAft>
              <a:buSzPts val="1400"/>
              <a:buChar char="➢"/>
            </a:pPr>
            <a:r>
              <a:rPr lang="en" sz="1400"/>
              <a:t>Broadcast shared data within minute intervals</a:t>
            </a:r>
            <a:endParaRPr sz="1400"/>
          </a:p>
          <a:p>
            <a:pPr indent="0" lvl="0" marL="0" rtl="0" algn="l">
              <a:lnSpc>
                <a:spcPct val="150000"/>
              </a:lnSpc>
              <a:spcBef>
                <a:spcPts val="1600"/>
              </a:spcBef>
              <a:spcAft>
                <a:spcPts val="1600"/>
              </a:spcAft>
              <a:buNone/>
            </a:pPr>
            <a:r>
              <a:t/>
            </a:r>
            <a:endParaRPr sz="1400"/>
          </a:p>
        </p:txBody>
      </p:sp>
      <p:pic>
        <p:nvPicPr>
          <p:cNvPr id="190" name="Google Shape;190;p25"/>
          <p:cNvPicPr preferRelativeResize="0"/>
          <p:nvPr/>
        </p:nvPicPr>
        <p:blipFill>
          <a:blip r:embed="rId3">
            <a:alphaModFix/>
          </a:blip>
          <a:stretch>
            <a:fillRect/>
          </a:stretch>
        </p:blipFill>
        <p:spPr>
          <a:xfrm>
            <a:off x="5749350" y="1876950"/>
            <a:ext cx="2667000" cy="2248382"/>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